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3.xml" ContentType="application/vnd.openxmlformats-officedocument.presentationml.notesSlid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74.xml" ContentType="application/vnd.openxmlformats-officedocument.presentationml.notesSlide+xml"/>
  <Override PartName="/ppt/charts/chart3.xml" ContentType="application/vnd.openxmlformats-officedocument.drawingml.chart+xml"/>
  <Override PartName="/ppt/notesSlides/notesSlide75.xml" ContentType="application/vnd.openxmlformats-officedocument.presentationml.notesSlide+xml"/>
  <Override PartName="/ppt/charts/chart4.xml" ContentType="application/vnd.openxmlformats-officedocument.drawingml.chart+xml"/>
  <Override PartName="/ppt/notesSlides/notesSlide76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5"/>
  </p:notesMasterIdLst>
  <p:handoutMasterIdLst>
    <p:handoutMasterId r:id="rId96"/>
  </p:handoutMasterIdLst>
  <p:sldIdLst>
    <p:sldId id="518" r:id="rId5"/>
    <p:sldId id="546" r:id="rId6"/>
    <p:sldId id="626" r:id="rId7"/>
    <p:sldId id="627" r:id="rId8"/>
    <p:sldId id="547" r:id="rId9"/>
    <p:sldId id="548" r:id="rId10"/>
    <p:sldId id="624" r:id="rId11"/>
    <p:sldId id="549" r:id="rId12"/>
    <p:sldId id="630" r:id="rId13"/>
    <p:sldId id="622" r:id="rId14"/>
    <p:sldId id="554" r:id="rId15"/>
    <p:sldId id="589" r:id="rId16"/>
    <p:sldId id="564" r:id="rId17"/>
    <p:sldId id="565" r:id="rId18"/>
    <p:sldId id="570" r:id="rId19"/>
    <p:sldId id="566" r:id="rId20"/>
    <p:sldId id="567" r:id="rId21"/>
    <p:sldId id="590" r:id="rId22"/>
    <p:sldId id="568" r:id="rId23"/>
    <p:sldId id="569" r:id="rId24"/>
    <p:sldId id="571" r:id="rId25"/>
    <p:sldId id="592" r:id="rId26"/>
    <p:sldId id="591" r:id="rId27"/>
    <p:sldId id="593" r:id="rId28"/>
    <p:sldId id="594" r:id="rId29"/>
    <p:sldId id="595" r:id="rId30"/>
    <p:sldId id="572" r:id="rId31"/>
    <p:sldId id="596" r:id="rId32"/>
    <p:sldId id="597" r:id="rId33"/>
    <p:sldId id="574" r:id="rId34"/>
    <p:sldId id="587" r:id="rId35"/>
    <p:sldId id="588" r:id="rId36"/>
    <p:sldId id="576" r:id="rId37"/>
    <p:sldId id="607" r:id="rId38"/>
    <p:sldId id="580" r:id="rId39"/>
    <p:sldId id="598" r:id="rId40"/>
    <p:sldId id="581" r:id="rId41"/>
    <p:sldId id="582" r:id="rId42"/>
    <p:sldId id="608" r:id="rId43"/>
    <p:sldId id="575" r:id="rId44"/>
    <p:sldId id="578" r:id="rId45"/>
    <p:sldId id="579" r:id="rId46"/>
    <p:sldId id="583" r:id="rId47"/>
    <p:sldId id="584" r:id="rId48"/>
    <p:sldId id="609" r:id="rId49"/>
    <p:sldId id="610" r:id="rId50"/>
    <p:sldId id="611" r:id="rId51"/>
    <p:sldId id="600" r:id="rId52"/>
    <p:sldId id="599" r:id="rId53"/>
    <p:sldId id="601" r:id="rId54"/>
    <p:sldId id="603" r:id="rId55"/>
    <p:sldId id="604" r:id="rId56"/>
    <p:sldId id="612" r:id="rId57"/>
    <p:sldId id="629" r:id="rId58"/>
    <p:sldId id="616" r:id="rId59"/>
    <p:sldId id="617" r:id="rId60"/>
    <p:sldId id="618" r:id="rId61"/>
    <p:sldId id="628" r:id="rId62"/>
    <p:sldId id="520" r:id="rId63"/>
    <p:sldId id="519" r:id="rId64"/>
    <p:sldId id="466" r:id="rId65"/>
    <p:sldId id="493" r:id="rId66"/>
    <p:sldId id="524" r:id="rId67"/>
    <p:sldId id="469" r:id="rId68"/>
    <p:sldId id="454" r:id="rId69"/>
    <p:sldId id="455" r:id="rId70"/>
    <p:sldId id="471" r:id="rId71"/>
    <p:sldId id="468" r:id="rId72"/>
    <p:sldId id="510" r:id="rId73"/>
    <p:sldId id="512" r:id="rId74"/>
    <p:sldId id="513" r:id="rId75"/>
    <p:sldId id="464" r:id="rId76"/>
    <p:sldId id="498" r:id="rId77"/>
    <p:sldId id="500" r:id="rId78"/>
    <p:sldId id="542" r:id="rId79"/>
    <p:sldId id="543" r:id="rId80"/>
    <p:sldId id="544" r:id="rId81"/>
    <p:sldId id="496" r:id="rId82"/>
    <p:sldId id="453" r:id="rId83"/>
    <p:sldId id="475" r:id="rId84"/>
    <p:sldId id="476" r:id="rId85"/>
    <p:sldId id="481" r:id="rId86"/>
    <p:sldId id="482" r:id="rId87"/>
    <p:sldId id="483" r:id="rId88"/>
    <p:sldId id="484" r:id="rId89"/>
    <p:sldId id="485" r:id="rId90"/>
    <p:sldId id="487" r:id="rId91"/>
    <p:sldId id="489" r:id="rId92"/>
    <p:sldId id="490" r:id="rId93"/>
    <p:sldId id="438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vageau, Joannie" initials="SJ" lastIdx="16" clrIdx="0">
    <p:extLst>
      <p:ext uri="{19B8F6BF-5375-455C-9EA6-DF929625EA0E}">
        <p15:presenceInfo xmlns:p15="http://schemas.microsoft.com/office/powerpoint/2012/main" userId="S-1-5-21-3641078771-3653456904-245653651-1738683" providerId="AD"/>
      </p:ext>
    </p:extLst>
  </p:cmAuthor>
  <p:cmAuthor id="2" name="Karen G Sellers" initials="KGS" lastIdx="8" clrIdx="1">
    <p:extLst>
      <p:ext uri="{19B8F6BF-5375-455C-9EA6-DF929625EA0E}">
        <p15:presenceInfo xmlns:p15="http://schemas.microsoft.com/office/powerpoint/2012/main" userId="S-1-5-21-682003330-1383384898-1801674531-29202" providerId="AD"/>
      </p:ext>
    </p:extLst>
  </p:cmAuthor>
  <p:cmAuthor id="3" name="Jafarnejad, Diba" initials="JD" lastIdx="2" clrIdx="2">
    <p:extLst>
      <p:ext uri="{19B8F6BF-5375-455C-9EA6-DF929625EA0E}">
        <p15:presenceInfo xmlns:p15="http://schemas.microsoft.com/office/powerpoint/2012/main" userId="S-1-5-21-3641078771-3653456904-245653651-2129019" providerId="AD"/>
      </p:ext>
    </p:extLst>
  </p:cmAuthor>
  <p:cmAuthor id="4" name="Cho, Soo Yeon" initials="CSY" lastIdx="1" clrIdx="3">
    <p:extLst>
      <p:ext uri="{19B8F6BF-5375-455C-9EA6-DF929625EA0E}">
        <p15:presenceInfo xmlns:p15="http://schemas.microsoft.com/office/powerpoint/2012/main" userId="S-1-5-21-3641078771-3653456904-245653651-2125199" providerId="AD"/>
      </p:ext>
    </p:extLst>
  </p:cmAuthor>
  <p:cmAuthor id="5" name="Cho, Soo Yeon" initials="CY" lastIdx="1" clrIdx="4">
    <p:extLst>
      <p:ext uri="{19B8F6BF-5375-455C-9EA6-DF929625EA0E}">
        <p15:presenceInfo xmlns:p15="http://schemas.microsoft.com/office/powerpoint/2012/main" userId="S::sooyeon.cho@cgi.com::798900e5-5768-48db-b032-eace9ea1a4e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A00"/>
    <a:srgbClr val="F0D569"/>
    <a:srgbClr val="D4B333"/>
    <a:srgbClr val="C23838"/>
    <a:srgbClr val="39A2C3"/>
    <a:srgbClr val="FFC399"/>
    <a:srgbClr val="FFAC25"/>
    <a:srgbClr val="E31937"/>
    <a:srgbClr val="E1E1E1"/>
    <a:srgbClr val="1E5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78A5B3-0BE7-DCB1-ED81-2931D1A2D81B}" v="6" dt="2021-09-09T16:10:48.143"/>
    <p1510:client id="{1B5FAE21-9A05-D5C8-42D7-2D30B4B23657}" v="148" dt="2021-09-09T14:19:40.109"/>
    <p1510:client id="{20DBD1A8-A0BB-DD45-4D93-46DA173A3775}" v="44" dt="2021-09-09T13:54:49.864"/>
    <p1510:client id="{238F500D-6BDC-4F08-B296-B69D7D699720}" v="56" dt="2021-09-08T17:16:56.216"/>
    <p1510:client id="{507781ED-D9A7-4806-9AC5-919681DA8935}" v="216" dt="2021-09-09T07:19:21.184"/>
    <p1510:client id="{5368772E-6E04-5594-1AAF-41B61268EACF}" v="376" dt="2021-09-09T06:10:10.294"/>
    <p1510:client id="{64C76CD7-B492-2C14-E8A7-768409961913}" v="712" dt="2021-09-09T16:39:02.341"/>
    <p1510:client id="{6FC9568B-C27D-16A4-A262-70482AD5DCFE}" v="32" dt="2021-09-08T20:20:14.755"/>
    <p1510:client id="{8A9CF507-F2BA-9344-F731-5EAC5071CFE6}" v="14" dt="2021-09-09T18:01:18.623"/>
    <p1510:client id="{915B73C3-B074-C770-3625-2D85E033438A}" v="5" dt="2021-09-09T14:51:31.348"/>
    <p1510:client id="{940C57C3-51FA-DF7B-763E-7859A6A6199B}" v="2" dt="2021-09-09T16:18:20.039"/>
    <p1510:client id="{BC6AF304-12EF-D407-8802-24BF92592B4E}" v="16" dt="2021-09-08T20:41:01.854"/>
    <p1510:client id="{D7BD5BD5-D093-932F-0EDA-0D3905A4E77D}" v="152" dt="2021-09-09T13:48:29.923"/>
    <p1510:client id="{F6F676AB-D87C-3F29-2A68-A22AD827A301}" v="132" dt="2021-09-09T13:43:52.859"/>
    <p1510:client id="{FE0CA27A-06C3-06F3-07B0-BB0EF6F87FC1}" v="1601" dt="2021-09-09T16:17:58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E1_F2D6316D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E2_240A3989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E4_687867D7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E5_5B8FE175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E7_6F788D3B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E7_6F788D3B1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E7_6F788D3B2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E7_6F788D3B3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_1E3_501F782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FFF-5A41-9657-18745133FA56}"/>
              </c:ext>
            </c:extLst>
          </c:dPt>
          <c:dPt>
            <c:idx val="1"/>
            <c:bubble3D val="0"/>
            <c:spPr>
              <a:solidFill>
                <a:srgbClr val="FF6A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FF-5A41-9657-18745133FA56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FFF-5A41-9657-18745133FA56}"/>
              </c:ext>
            </c:extLst>
          </c:dPt>
          <c:dPt>
            <c:idx val="3"/>
            <c:bubble3D val="0"/>
            <c:spPr>
              <a:solidFill>
                <a:srgbClr val="FFCDD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FF-5A41-9657-18745133FA56}"/>
              </c:ext>
            </c:extLst>
          </c:dPt>
          <c:dPt>
            <c:idx val="4"/>
            <c:bubble3D val="0"/>
            <c:spPr>
              <a:solidFill>
                <a:srgbClr val="5236A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FFF-5A41-9657-18745133FA56}"/>
              </c:ext>
            </c:extLst>
          </c:dPt>
          <c:dPt>
            <c:idx val="5"/>
            <c:bubble3D val="0"/>
            <c:spPr>
              <a:solidFill>
                <a:srgbClr val="CBC3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FFF-5A41-9657-18745133FA56}"/>
              </c:ext>
            </c:extLst>
          </c:dPt>
          <c:dPt>
            <c:idx val="6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FFF-5A41-9657-18745133FA56}"/>
              </c:ext>
            </c:extLst>
          </c:dPt>
          <c:dPt>
            <c:idx val="7"/>
            <c:bubble3D val="0"/>
            <c:spPr>
              <a:solidFill>
                <a:srgbClr val="CB7CA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FFF-5A41-9657-18745133FA56}"/>
              </c:ext>
            </c:extLst>
          </c:dPt>
          <c:dPt>
            <c:idx val="8"/>
            <c:bubble3D val="0"/>
            <c:spPr>
              <a:solidFill>
                <a:srgbClr val="A8246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FFF-5A41-9657-18745133FA56}"/>
              </c:ext>
            </c:extLst>
          </c:dPt>
          <c:dPt>
            <c:idx val="9"/>
            <c:bubble3D val="0"/>
            <c:spPr>
              <a:solidFill>
                <a:srgbClr val="B3B3B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FFF-5A41-9657-18745133FA56}"/>
              </c:ext>
            </c:extLst>
          </c:dPt>
          <c:dPt>
            <c:idx val="10"/>
            <c:bubble3D val="0"/>
            <c:spPr>
              <a:solidFill>
                <a:srgbClr val="55555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FFF-5A41-9657-18745133FA56}"/>
              </c:ext>
            </c:extLst>
          </c:dPt>
          <c:dPt>
            <c:idx val="1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184B-314F-B5C2-AAF4E471A227}"/>
              </c:ext>
            </c:extLst>
          </c:dPt>
          <c:cat>
            <c:strRef>
              <c:f>Feuil1!$A$2:$A$13</c:f>
              <c:strCache>
                <c:ptCount val="12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  <c:pt idx="7">
                  <c:v>Item 8</c:v>
                </c:pt>
                <c:pt idx="8">
                  <c:v>Item 9</c:v>
                </c:pt>
                <c:pt idx="9">
                  <c:v>Item 10</c:v>
                </c:pt>
                <c:pt idx="10">
                  <c:v>Item 11</c:v>
                </c:pt>
                <c:pt idx="11">
                  <c:v>Item 12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FF-5A41-9657-18745133FA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740923857130503"/>
          <c:y val="0.18861897193083813"/>
          <c:w val="7.3940080481227466E-2"/>
          <c:h val="0.681837401391852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673853449052828E-2"/>
          <c:y val="0.12545372018871193"/>
          <c:w val="0.82338887985951248"/>
          <c:h val="0.793791713742165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Item 1</c:v>
                </c:pt>
              </c:strCache>
            </c:strRef>
          </c:tx>
          <c:spPr>
            <a:solidFill>
              <a:srgbClr val="FFC399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48-DB4D-800D-2B2968229E3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Item 2</c:v>
                </c:pt>
              </c:strCache>
            </c:strRef>
          </c:tx>
          <c:spPr>
            <a:solidFill>
              <a:srgbClr val="FF6A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48-DB4D-800D-2B2968229E39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Item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48-DB4D-800D-2B2968229E39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Item 4</c:v>
                </c:pt>
              </c:strCache>
            </c:strRef>
          </c:tx>
          <c:spPr>
            <a:solidFill>
              <a:srgbClr val="FFCDD2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Feuil1!$E$2:$E$5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48-DB4D-800D-2B2968229E39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Item 5</c:v>
                </c:pt>
              </c:strCache>
            </c:strRef>
          </c:tx>
          <c:spPr>
            <a:solidFill>
              <a:srgbClr val="5236AB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Feuil1!$F$2:$F$5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248-DB4D-800D-2B2968229E39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Item 6</c:v>
                </c:pt>
              </c:strCache>
            </c:strRef>
          </c:tx>
          <c:spPr>
            <a:solidFill>
              <a:srgbClr val="CBC3E6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Feuil1!$G$2:$G$5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248-DB4D-800D-2B2968229E39}"/>
            </c:ext>
          </c:extLst>
        </c:ser>
        <c:ser>
          <c:idx val="6"/>
          <c:order val="6"/>
          <c:tx>
            <c:strRef>
              <c:f>Feuil1!$H$1</c:f>
              <c:strCache>
                <c:ptCount val="1"/>
                <c:pt idx="0">
                  <c:v>Item 7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Feuil1!$H$2:$H$5</c:f>
              <c:numCache>
                <c:formatCode>General</c:formatCode>
                <c:ptCount val="4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248-DB4D-800D-2B2968229E39}"/>
            </c:ext>
          </c:extLst>
        </c:ser>
        <c:ser>
          <c:idx val="7"/>
          <c:order val="7"/>
          <c:tx>
            <c:strRef>
              <c:f>Feuil1!$I$1</c:f>
              <c:strCache>
                <c:ptCount val="1"/>
                <c:pt idx="0">
                  <c:v>Item 8</c:v>
                </c:pt>
              </c:strCache>
            </c:strRef>
          </c:tx>
          <c:spPr>
            <a:solidFill>
              <a:srgbClr val="CB7CA3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Feuil1!$I$2:$I$5</c:f>
              <c:numCache>
                <c:formatCode>General</c:formatCode>
                <c:ptCount val="4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248-DB4D-800D-2B2968229E39}"/>
            </c:ext>
          </c:extLst>
        </c:ser>
        <c:ser>
          <c:idx val="8"/>
          <c:order val="8"/>
          <c:tx>
            <c:strRef>
              <c:f>Feuil1!$J$1</c:f>
              <c:strCache>
                <c:ptCount val="1"/>
                <c:pt idx="0">
                  <c:v>Item 9</c:v>
                </c:pt>
              </c:strCache>
            </c:strRef>
          </c:tx>
          <c:spPr>
            <a:solidFill>
              <a:srgbClr val="A82465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Feuil1!$J$2:$J$5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248-DB4D-800D-2B2968229E39}"/>
            </c:ext>
          </c:extLst>
        </c:ser>
        <c:ser>
          <c:idx val="9"/>
          <c:order val="9"/>
          <c:tx>
            <c:strRef>
              <c:f>Feuil1!$K$1</c:f>
              <c:strCache>
                <c:ptCount val="1"/>
                <c:pt idx="0">
                  <c:v>Item 10</c:v>
                </c:pt>
              </c:strCache>
            </c:strRef>
          </c:tx>
          <c:spPr>
            <a:solidFill>
              <a:srgbClr val="B3B3B3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Feuil1!$K$2:$K$5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248-DB4D-800D-2B2968229E39}"/>
            </c:ext>
          </c:extLst>
        </c:ser>
        <c:ser>
          <c:idx val="10"/>
          <c:order val="10"/>
          <c:tx>
            <c:strRef>
              <c:f>Feuil1!$L$1</c:f>
              <c:strCache>
                <c:ptCount val="1"/>
                <c:pt idx="0">
                  <c:v>Item 11</c:v>
                </c:pt>
              </c:strCache>
            </c:strRef>
          </c:tx>
          <c:spPr>
            <a:solidFill>
              <a:srgbClr val="555555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Feuil1!$L$2:$L$5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248-DB4D-800D-2B2968229E39}"/>
            </c:ext>
          </c:extLst>
        </c:ser>
        <c:ser>
          <c:idx val="11"/>
          <c:order val="11"/>
          <c:tx>
            <c:strRef>
              <c:f>Feuil1!$M$1</c:f>
              <c:strCache>
                <c:ptCount val="1"/>
                <c:pt idx="0">
                  <c:v>Item 12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Title</c:v>
                </c:pt>
                <c:pt idx="1">
                  <c:v>Title</c:v>
                </c:pt>
                <c:pt idx="2">
                  <c:v>Title</c:v>
                </c:pt>
                <c:pt idx="3">
                  <c:v>Title</c:v>
                </c:pt>
              </c:strCache>
            </c:strRef>
          </c:cat>
          <c:val>
            <c:numRef>
              <c:f>Feuil1!$M$2:$M$5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CA-AC41-BA25-FEA14D7AB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1"/>
        <c:axId val="461238976"/>
        <c:axId val="461239368"/>
      </c:barChart>
      <c:catAx>
        <c:axId val="46123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239368"/>
        <c:crosses val="autoZero"/>
        <c:auto val="1"/>
        <c:lblAlgn val="ctr"/>
        <c:lblOffset val="100"/>
        <c:noMultiLvlLbl val="0"/>
      </c:catAx>
      <c:valAx>
        <c:axId val="461239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23897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92423285391387378"/>
          <c:y val="0.24724482185160551"/>
          <c:w val="6.8657678383728757E-2"/>
          <c:h val="0.68803155024565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364681687516335E-2"/>
          <c:y val="0.10685059822067695"/>
          <c:w val="0.79026739839338267"/>
          <c:h val="0.7423435934144595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Area 1</c:v>
                </c:pt>
              </c:strCache>
            </c:strRef>
          </c:tx>
          <c:spPr>
            <a:ln w="41275">
              <a:solidFill>
                <a:srgbClr val="E31937"/>
              </a:solidFill>
              <a:prstDash val="solid"/>
              <a:miter lim="800000"/>
            </a:ln>
          </c:spPr>
          <c:marker>
            <c:symbol val="none"/>
          </c:marker>
          <c:dPt>
            <c:idx val="0"/>
            <c:bubble3D val="0"/>
            <c:spPr>
              <a:ln w="41275">
                <a:solidFill>
                  <a:schemeClr val="tx1"/>
                </a:solidFill>
                <a:prstDash val="solid"/>
                <a:miter lim="800000"/>
              </a:ln>
            </c:spPr>
            <c:extLst>
              <c:ext xmlns:c16="http://schemas.microsoft.com/office/drawing/2014/chart" uri="{C3380CC4-5D6E-409C-BE32-E72D297353CC}">
                <c16:uniqueId val="{00000014-7F83-344B-A2E8-DE7782ECFA2B}"/>
              </c:ext>
            </c:extLst>
          </c:dPt>
          <c:dPt>
            <c:idx val="1"/>
            <c:bubble3D val="0"/>
            <c:spPr>
              <a:ln w="41275">
                <a:solidFill>
                  <a:srgbClr val="FFC399"/>
                </a:solidFill>
                <a:prstDash val="solid"/>
                <a:miter lim="800000"/>
              </a:ln>
            </c:spPr>
            <c:extLst>
              <c:ext xmlns:c16="http://schemas.microsoft.com/office/drawing/2014/chart" uri="{C3380CC4-5D6E-409C-BE32-E72D297353CC}">
                <c16:uniqueId val="{00000001-35B3-3240-8EAC-2C091CAF43AC}"/>
              </c:ext>
            </c:extLst>
          </c:dPt>
          <c:dPt>
            <c:idx val="2"/>
            <c:bubble3D val="0"/>
            <c:spPr>
              <a:ln w="41275">
                <a:solidFill>
                  <a:srgbClr val="FF6A00"/>
                </a:solidFill>
                <a:prstDash val="solid"/>
                <a:miter lim="800000"/>
              </a:ln>
            </c:spPr>
            <c:extLst>
              <c:ext xmlns:c16="http://schemas.microsoft.com/office/drawing/2014/chart" uri="{C3380CC4-5D6E-409C-BE32-E72D297353CC}">
                <c16:uniqueId val="{00000003-35B3-3240-8EAC-2C091CAF43AC}"/>
              </c:ext>
            </c:extLst>
          </c:dPt>
          <c:dPt>
            <c:idx val="3"/>
            <c:bubble3D val="0"/>
            <c:spPr>
              <a:ln w="41275">
                <a:solidFill>
                  <a:schemeClr val="accent1"/>
                </a:solidFill>
                <a:prstDash val="solid"/>
                <a:miter lim="800000"/>
              </a:ln>
            </c:spPr>
            <c:extLst>
              <c:ext xmlns:c16="http://schemas.microsoft.com/office/drawing/2014/chart" uri="{C3380CC4-5D6E-409C-BE32-E72D297353CC}">
                <c16:uniqueId val="{00000005-35B3-3240-8EAC-2C091CAF43AC}"/>
              </c:ext>
            </c:extLst>
          </c:dPt>
          <c:dPt>
            <c:idx val="4"/>
            <c:bubble3D val="0"/>
            <c:spPr>
              <a:ln w="41275">
                <a:solidFill>
                  <a:srgbClr val="FFCDD2"/>
                </a:solidFill>
                <a:prstDash val="solid"/>
                <a:miter lim="800000"/>
              </a:ln>
            </c:spPr>
            <c:extLst>
              <c:ext xmlns:c16="http://schemas.microsoft.com/office/drawing/2014/chart" uri="{C3380CC4-5D6E-409C-BE32-E72D297353CC}">
                <c16:uniqueId val="{00000007-35B3-3240-8EAC-2C091CAF43AC}"/>
              </c:ext>
            </c:extLst>
          </c:dPt>
          <c:dPt>
            <c:idx val="5"/>
            <c:bubble3D val="0"/>
            <c:spPr>
              <a:ln w="41275">
                <a:solidFill>
                  <a:srgbClr val="5236AB">
                    <a:alpha val="98824"/>
                  </a:srgbClr>
                </a:solidFill>
                <a:prstDash val="solid"/>
                <a:miter lim="800000"/>
              </a:ln>
            </c:spPr>
            <c:extLst>
              <c:ext xmlns:c16="http://schemas.microsoft.com/office/drawing/2014/chart" uri="{C3380CC4-5D6E-409C-BE32-E72D297353CC}">
                <c16:uniqueId val="{0000000A-35B3-3240-8EAC-2C091CAF43AC}"/>
              </c:ext>
            </c:extLst>
          </c:dPt>
          <c:dPt>
            <c:idx val="6"/>
            <c:bubble3D val="0"/>
            <c:spPr>
              <a:ln w="41275">
                <a:solidFill>
                  <a:srgbClr val="CBC3E6"/>
                </a:solidFill>
                <a:prstDash val="solid"/>
                <a:miter lim="800000"/>
              </a:ln>
            </c:spPr>
            <c:extLst>
              <c:ext xmlns:c16="http://schemas.microsoft.com/office/drawing/2014/chart" uri="{C3380CC4-5D6E-409C-BE32-E72D297353CC}">
                <c16:uniqueId val="{0000000B-35B3-3240-8EAC-2C091CAF43AC}"/>
              </c:ext>
            </c:extLst>
          </c:dPt>
          <c:dPt>
            <c:idx val="7"/>
            <c:bubble3D val="0"/>
            <c:spPr>
              <a:ln w="41275">
                <a:solidFill>
                  <a:schemeClr val="tx2"/>
                </a:solidFill>
                <a:prstDash val="solid"/>
                <a:miter lim="800000"/>
              </a:ln>
            </c:spPr>
            <c:extLst>
              <c:ext xmlns:c16="http://schemas.microsoft.com/office/drawing/2014/chart" uri="{C3380CC4-5D6E-409C-BE32-E72D297353CC}">
                <c16:uniqueId val="{00000008-35B3-3240-8EAC-2C091CAF43AC}"/>
              </c:ext>
            </c:extLst>
          </c:dPt>
          <c:dPt>
            <c:idx val="8"/>
            <c:bubble3D val="0"/>
            <c:spPr>
              <a:ln w="41275">
                <a:solidFill>
                  <a:srgbClr val="CB7CA3"/>
                </a:solidFill>
                <a:prstDash val="solid"/>
                <a:miter lim="800000"/>
              </a:ln>
            </c:spPr>
            <c:extLst>
              <c:ext xmlns:c16="http://schemas.microsoft.com/office/drawing/2014/chart" uri="{C3380CC4-5D6E-409C-BE32-E72D297353CC}">
                <c16:uniqueId val="{0000000C-35B3-3240-8EAC-2C091CAF43AC}"/>
              </c:ext>
            </c:extLst>
          </c:dPt>
          <c:dPt>
            <c:idx val="9"/>
            <c:bubble3D val="0"/>
            <c:spPr>
              <a:ln w="41275">
                <a:solidFill>
                  <a:schemeClr val="accent4"/>
                </a:solidFill>
                <a:prstDash val="solid"/>
                <a:miter lim="800000"/>
              </a:ln>
            </c:spPr>
            <c:extLst>
              <c:ext xmlns:c16="http://schemas.microsoft.com/office/drawing/2014/chart" uri="{C3380CC4-5D6E-409C-BE32-E72D297353CC}">
                <c16:uniqueId val="{0000000E-35B3-3240-8EAC-2C091CAF43AC}"/>
              </c:ext>
            </c:extLst>
          </c:dPt>
          <c:dPt>
            <c:idx val="10"/>
            <c:bubble3D val="0"/>
            <c:spPr>
              <a:ln w="41275">
                <a:solidFill>
                  <a:srgbClr val="B3B3B3"/>
                </a:solidFill>
                <a:prstDash val="solid"/>
                <a:miter lim="800000"/>
              </a:ln>
            </c:spPr>
            <c:extLst>
              <c:ext xmlns:c16="http://schemas.microsoft.com/office/drawing/2014/chart" uri="{C3380CC4-5D6E-409C-BE32-E72D297353CC}">
                <c16:uniqueId val="{0000000F-35B3-3240-8EAC-2C091CAF43AC}"/>
              </c:ext>
            </c:extLst>
          </c:dPt>
          <c:xVal>
            <c:strRef>
              <c:f>Sheet1!$A$2:$A$12</c:f>
              <c:strCache>
                <c:ptCount val="11"/>
                <c:pt idx="0">
                  <c:v>Item 1</c:v>
                </c:pt>
                <c:pt idx="1">
                  <c:v>Item 1</c:v>
                </c:pt>
                <c:pt idx="2">
                  <c:v>Item 2</c:v>
                </c:pt>
                <c:pt idx="3">
                  <c:v>Item 3</c:v>
                </c:pt>
                <c:pt idx="4">
                  <c:v>Item 4</c:v>
                </c:pt>
                <c:pt idx="5">
                  <c:v>Item 5</c:v>
                </c:pt>
                <c:pt idx="6">
                  <c:v>Item 6</c:v>
                </c:pt>
                <c:pt idx="7">
                  <c:v>Item 7</c:v>
                </c:pt>
                <c:pt idx="8">
                  <c:v>Item 8</c:v>
                </c:pt>
                <c:pt idx="9">
                  <c:v>Item 9</c:v>
                </c:pt>
                <c:pt idx="10">
                  <c:v>Item 10</c:v>
                </c:pt>
              </c:strCache>
            </c:str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60</c:v>
                </c:pt>
                <c:pt idx="1">
                  <c:v>74.5</c:v>
                </c:pt>
                <c:pt idx="2">
                  <c:v>105.3</c:v>
                </c:pt>
                <c:pt idx="3">
                  <c:v>97.4</c:v>
                </c:pt>
                <c:pt idx="4">
                  <c:v>51.6</c:v>
                </c:pt>
                <c:pt idx="5">
                  <c:v>102</c:v>
                </c:pt>
                <c:pt idx="6">
                  <c:v>50.4</c:v>
                </c:pt>
                <c:pt idx="7">
                  <c:v>75</c:v>
                </c:pt>
                <c:pt idx="8">
                  <c:v>24</c:v>
                </c:pt>
                <c:pt idx="9">
                  <c:v>120</c:v>
                </c:pt>
                <c:pt idx="10">
                  <c:v>120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5B3-3240-8EAC-2C091CAF43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8736824"/>
        <c:axId val="598737216"/>
      </c:scatterChart>
      <c:valAx>
        <c:axId val="598736824"/>
        <c:scaling>
          <c:orientation val="minMax"/>
          <c:max val="11"/>
          <c:min val="0"/>
        </c:scaling>
        <c:delete val="0"/>
        <c:axPos val="b"/>
        <c:majorTickMark val="out"/>
        <c:minorTickMark val="none"/>
        <c:tickLblPos val="nextTo"/>
        <c:spPr>
          <a:ln>
            <a:noFill/>
            <a:prstDash val="solid"/>
          </a:ln>
        </c:spPr>
        <c:txPr>
          <a:bodyPr anchor="t" anchorCtr="0"/>
          <a:lstStyle/>
          <a:p>
            <a:pPr>
              <a:defRPr>
                <a:latin typeface="Arial"/>
                <a:ea typeface="Arial"/>
                <a:cs typeface="Arial"/>
              </a:defRPr>
            </a:pPr>
            <a:endParaRPr lang="en-US"/>
          </a:p>
        </c:txPr>
        <c:crossAx val="598737216"/>
        <c:crosses val="autoZero"/>
        <c:crossBetween val="midCat"/>
        <c:majorUnit val="1"/>
      </c:valAx>
      <c:valAx>
        <c:axId val="5987372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  <a:prstDash val="solid"/>
          </a:ln>
        </c:spPr>
        <c:txPr>
          <a:bodyPr/>
          <a:lstStyle/>
          <a:p>
            <a:pPr>
              <a:defRPr>
                <a:latin typeface="Arial"/>
                <a:ea typeface="Arial"/>
                <a:cs typeface="Arial"/>
              </a:defRPr>
            </a:pPr>
            <a:endParaRPr lang="en-US"/>
          </a:p>
        </c:txPr>
        <c:crossAx val="598736824"/>
        <c:crosses val="autoZero"/>
        <c:crossBetween val="midCat"/>
      </c:valAx>
      <c:spPr>
        <a:ln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89793237453453534"/>
          <c:y val="8.898380027434652E-2"/>
          <c:w val="9.0293098569663846E-2"/>
          <c:h val="0.82478823430607495"/>
        </c:manualLayout>
      </c:layout>
      <c:overlay val="0"/>
      <c:txPr>
        <a:bodyPr/>
        <a:lstStyle/>
        <a:p>
          <a:pPr>
            <a:defRPr>
              <a:solidFill>
                <a:schemeClr val="tx1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248108834529147E-2"/>
          <c:y val="0.10449547385703992"/>
          <c:w val="0.83388707447334431"/>
          <c:h val="0.8162003921643096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Item 1</c:v>
                </c:pt>
              </c:strCache>
            </c:strRef>
          </c:tx>
          <c:spPr>
            <a:solidFill>
              <a:schemeClr val="accent5"/>
            </a:solidFill>
            <a:ln w="28575">
              <a:noFill/>
              <a:prstDash val="solid"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F43-2A43-90F9-B2F7EE3F542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F43-2A43-90F9-B2F7EE3F542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F43-2A43-90F9-B2F7EE3F542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1F43-2A43-90F9-B2F7EE3F5429}"/>
              </c:ext>
            </c:extLst>
          </c:dPt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38.700000000000003</c:v>
                </c:pt>
                <c:pt idx="1">
                  <c:v>61</c:v>
                </c:pt>
                <c:pt idx="2">
                  <c:v>106.6</c:v>
                </c:pt>
                <c:pt idx="3">
                  <c:v>89.6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43-2A43-90F9-B2F7EE3F54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Item 2</c:v>
                </c:pt>
              </c:strCache>
            </c:strRef>
          </c:tx>
          <c:spPr>
            <a:solidFill>
              <a:schemeClr val="accent3"/>
            </a:solidFill>
            <a:ln w="28575">
              <a:noFill/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6A00"/>
              </a:solidFill>
              <a:ln w="28575">
                <a:noFill/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1F43-2A43-90F9-B2F7EE3F5429}"/>
              </c:ext>
            </c:extLst>
          </c:dPt>
          <c:dPt>
            <c:idx val="1"/>
            <c:invertIfNegative val="0"/>
            <c:bubble3D val="0"/>
            <c:spPr>
              <a:solidFill>
                <a:srgbClr val="FF6A00"/>
              </a:solidFill>
              <a:ln w="28575">
                <a:noFill/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6-1F43-2A43-90F9-B2F7EE3F5429}"/>
              </c:ext>
            </c:extLst>
          </c:dPt>
          <c:dPt>
            <c:idx val="2"/>
            <c:invertIfNegative val="0"/>
            <c:bubble3D val="0"/>
            <c:spPr>
              <a:solidFill>
                <a:srgbClr val="FF6A00"/>
              </a:solidFill>
              <a:ln w="28575">
                <a:noFill/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1F43-2A43-90F9-B2F7EE3F5429}"/>
              </c:ext>
            </c:extLst>
          </c:dPt>
          <c:dPt>
            <c:idx val="3"/>
            <c:invertIfNegative val="0"/>
            <c:bubble3D val="0"/>
            <c:spPr>
              <a:solidFill>
                <a:srgbClr val="FF6A00"/>
              </a:solidFill>
              <a:ln w="28575">
                <a:noFill/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8-1F43-2A43-90F9-B2F7EE3F5429}"/>
              </c:ext>
            </c:extLst>
          </c:dPt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53.4</c:v>
                </c:pt>
                <c:pt idx="1">
                  <c:v>46.2</c:v>
                </c:pt>
                <c:pt idx="2">
                  <c:v>87.6</c:v>
                </c:pt>
                <c:pt idx="3">
                  <c:v>30.1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F43-2A43-90F9-B2F7EE3F54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Item 3</c:v>
                </c:pt>
              </c:strCache>
            </c:strRef>
          </c:tx>
          <c:spPr>
            <a:solidFill>
              <a:schemeClr val="accent1"/>
            </a:solidFill>
            <a:ln w="28575">
              <a:noFill/>
              <a:prstDash val="solid"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F43-2A43-90F9-B2F7EE3F542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1F43-2A43-90F9-B2F7EE3F542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1F43-2A43-90F9-B2F7EE3F542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1F43-2A43-90F9-B2F7EE3F5429}"/>
              </c:ext>
            </c:extLst>
          </c:dPt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70</c:v>
                </c:pt>
                <c:pt idx="2">
                  <c:v>80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F43-2A43-90F9-B2F7EE3F542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Item 4</c:v>
                </c:pt>
              </c:strCache>
            </c:strRef>
          </c:tx>
          <c:spPr>
            <a:solidFill>
              <a:srgbClr val="FFCDD2"/>
            </a:solidFill>
            <a:ln w="28575">
              <a:noFill/>
              <a:prstDash val="solid"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1F43-2A43-90F9-B2F7EE3F542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1F43-2A43-90F9-B2F7EE3F542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1F43-2A43-90F9-B2F7EE3F542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1F43-2A43-90F9-B2F7EE3F5429}"/>
              </c:ext>
            </c:extLst>
          </c:dPt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45.6</c:v>
                </c:pt>
                <c:pt idx="1">
                  <c:v>107.4</c:v>
                </c:pt>
                <c:pt idx="2">
                  <c:v>92.5</c:v>
                </c:pt>
                <c:pt idx="3">
                  <c:v>35.5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1F43-2A43-90F9-B2F7EE3F542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Item 5</c:v>
                </c:pt>
              </c:strCache>
            </c:strRef>
          </c:tx>
          <c:spPr>
            <a:solidFill>
              <a:srgbClr val="5236AB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38.700000000000003</c:v>
                </c:pt>
                <c:pt idx="1">
                  <c:v>61</c:v>
                </c:pt>
                <c:pt idx="2">
                  <c:v>106.6</c:v>
                </c:pt>
                <c:pt idx="3">
                  <c:v>89.6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1F43-2A43-90F9-B2F7EE3F542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Item 6</c:v>
                </c:pt>
              </c:strCache>
            </c:strRef>
          </c:tx>
          <c:spPr>
            <a:solidFill>
              <a:srgbClr val="CBC3E6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53.4</c:v>
                </c:pt>
                <c:pt idx="1">
                  <c:v>46.2</c:v>
                </c:pt>
                <c:pt idx="2">
                  <c:v>87.6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1F43-2A43-90F9-B2F7EE3F5429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Item 7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32.299999999999997</c:v>
                </c:pt>
                <c:pt idx="1">
                  <c:v>61.5</c:v>
                </c:pt>
                <c:pt idx="2">
                  <c:v>78.5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1F43-2A43-90F9-B2F7EE3F5429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Item 8</c:v>
                </c:pt>
              </c:strCache>
            </c:strRef>
          </c:tx>
          <c:spPr>
            <a:solidFill>
              <a:srgbClr val="CB7CA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Sheet1!$I$2:$I$5</c:f>
              <c:numCache>
                <c:formatCode>General</c:formatCode>
                <c:ptCount val="4"/>
                <c:pt idx="0">
                  <c:v>45.6</c:v>
                </c:pt>
                <c:pt idx="1">
                  <c:v>80</c:v>
                </c:pt>
                <c:pt idx="2">
                  <c:v>60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1F43-2A43-90F9-B2F7EE3F5429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Item 9</c:v>
                </c:pt>
              </c:strCache>
            </c:strRef>
          </c:tx>
          <c:spPr>
            <a:solidFill>
              <a:srgbClr val="A8246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Sheet1!$J$2:$J$5</c:f>
              <c:numCache>
                <c:formatCode>General</c:formatCode>
                <c:ptCount val="4"/>
                <c:pt idx="0">
                  <c:v>53.4</c:v>
                </c:pt>
                <c:pt idx="1">
                  <c:v>46.2</c:v>
                </c:pt>
                <c:pt idx="2">
                  <c:v>87.6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1F43-2A43-90F9-B2F7EE3F5429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Item 10</c:v>
                </c:pt>
              </c:strCache>
            </c:strRef>
          </c:tx>
          <c:spPr>
            <a:solidFill>
              <a:srgbClr val="B3B3B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Sheet1!$K$2:$K$5</c:f>
              <c:numCache>
                <c:formatCode>General</c:formatCode>
                <c:ptCount val="4"/>
                <c:pt idx="0">
                  <c:v>32.299999999999997</c:v>
                </c:pt>
                <c:pt idx="1">
                  <c:v>61.5</c:v>
                </c:pt>
                <c:pt idx="2">
                  <c:v>78.5</c:v>
                </c:pt>
                <c:pt idx="3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1F43-2A43-90F9-B2F7EE3F5429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Item 11</c:v>
                </c:pt>
              </c:strCache>
            </c:strRef>
          </c:tx>
          <c:spPr>
            <a:solidFill>
              <a:srgbClr val="55555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Sheet1!$L$2:$L$5</c:f>
              <c:numCache>
                <c:formatCode>General</c:formatCode>
                <c:ptCount val="4"/>
                <c:pt idx="0">
                  <c:v>45.6</c:v>
                </c:pt>
                <c:pt idx="1">
                  <c:v>107.4</c:v>
                </c:pt>
                <c:pt idx="2">
                  <c:v>92.5</c:v>
                </c:pt>
                <c:pt idx="3">
                  <c:v>35.5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1F43-2A43-90F9-B2F7EE3F5429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Item 12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Sheet1!$M$2:$M$5</c:f>
              <c:numCache>
                <c:formatCode>General</c:formatCode>
                <c:ptCount val="4"/>
                <c:pt idx="0">
                  <c:v>45.6</c:v>
                </c:pt>
                <c:pt idx="1">
                  <c:v>107.4</c:v>
                </c:pt>
                <c:pt idx="2">
                  <c:v>92.5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1F43-2A43-90F9-B2F7EE3F5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7462712"/>
        <c:axId val="687459968"/>
      </c:barChart>
      <c:catAx>
        <c:axId val="687462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</a14:hiddenLine>
            </a:ext>
          </a:extLst>
        </c:spPr>
        <c:txPr>
          <a:bodyPr/>
          <a:lstStyle/>
          <a:p>
            <a:pPr>
              <a:defRPr>
                <a:latin typeface="Arial"/>
                <a:ea typeface="Arial"/>
                <a:cs typeface="Arial"/>
              </a:defRPr>
            </a:pPr>
            <a:endParaRPr lang="en-US"/>
          </a:p>
        </c:txPr>
        <c:crossAx val="687459968"/>
        <c:crosses val="autoZero"/>
        <c:auto val="1"/>
        <c:lblAlgn val="ctr"/>
        <c:lblOffset val="100"/>
        <c:noMultiLvlLbl val="0"/>
      </c:catAx>
      <c:valAx>
        <c:axId val="68745996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</a14:hiddenLine>
            </a:ext>
          </a:extLst>
        </c:spPr>
        <c:txPr>
          <a:bodyPr/>
          <a:lstStyle/>
          <a:p>
            <a:pPr>
              <a:defRPr>
                <a:latin typeface="Arial"/>
                <a:ea typeface="Arial"/>
                <a:cs typeface="Arial"/>
              </a:defRPr>
            </a:pPr>
            <a:endParaRPr lang="en-US"/>
          </a:p>
        </c:txPr>
        <c:crossAx val="68746271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91275357440682892"/>
          <c:y val="9.8541339071845133E-2"/>
          <c:w val="7.9619264154049116E-2"/>
          <c:h val="0.84402882568984561"/>
        </c:manualLayout>
      </c:layout>
      <c:overlay val="0"/>
      <c:txPr>
        <a:bodyPr/>
        <a:lstStyle/>
        <a:p>
          <a:pPr>
            <a:defRPr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400"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="0"/>
            </a:pPr>
            <a:r>
              <a:rPr lang="en-GB" b="0"/>
              <a:t>Q1</a:t>
            </a:r>
          </a:p>
        </c:rich>
      </c:tx>
      <c:layout>
        <c:manualLayout>
          <c:xMode val="edge"/>
          <c:yMode val="edge"/>
          <c:x val="0.41834728785164982"/>
          <c:y val="8.879654932922692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8428005159124523E-2"/>
          <c:y val="1.5898417256065858E-2"/>
          <c:w val="0.86708090931205972"/>
          <c:h val="0.9152663536293443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Area 1</c:v>
                </c:pt>
              </c:strCache>
            </c:strRef>
          </c:tx>
          <c:spPr>
            <a:solidFill>
              <a:srgbClr val="E31937"/>
            </a:solidFill>
            <a:ln w="28575">
              <a:solidFill>
                <a:schemeClr val="bg2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A82465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6-B8F5-D44F-9749-462E70F9788E}"/>
              </c:ext>
            </c:extLst>
          </c:dPt>
          <c:dPt>
            <c:idx val="1"/>
            <c:invertIfNegative val="0"/>
            <c:bubble3D val="0"/>
            <c:spPr>
              <a:solidFill>
                <a:srgbClr val="CB7CA3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B8F5-D44F-9749-462E70F9788E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8-B8F5-D44F-9749-462E70F9788E}"/>
              </c:ext>
            </c:extLst>
          </c:dPt>
          <c:dPt>
            <c:idx val="3"/>
            <c:invertIfNegative val="0"/>
            <c:bubble3D val="0"/>
            <c:spPr>
              <a:solidFill>
                <a:srgbClr val="CBC3E6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9-B8F5-D44F-9749-462E70F9788E}"/>
              </c:ext>
            </c:extLst>
          </c:dPt>
          <c:dPt>
            <c:idx val="4"/>
            <c:invertIfNegative val="0"/>
            <c:bubble3D val="0"/>
            <c:spPr>
              <a:solidFill>
                <a:srgbClr val="5236AB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A-B8F5-D44F-9749-462E70F9788E}"/>
              </c:ext>
            </c:extLst>
          </c:dPt>
          <c:dPt>
            <c:idx val="5"/>
            <c:invertIfNegative val="0"/>
            <c:bubble3D val="0"/>
            <c:spPr>
              <a:solidFill>
                <a:srgbClr val="FFCDD2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B8F5-D44F-9749-462E70F9788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C-B8F5-D44F-9749-462E70F9788E}"/>
              </c:ext>
            </c:extLst>
          </c:dPt>
          <c:dPt>
            <c:idx val="7"/>
            <c:invertIfNegative val="0"/>
            <c:bubble3D val="0"/>
            <c:spPr>
              <a:solidFill>
                <a:srgbClr val="FF6A00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B8F5-D44F-9749-462E70F9788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E-B8F5-D44F-9749-462E70F9788E}"/>
              </c:ext>
            </c:extLst>
          </c:dPt>
          <c:dLbls>
            <c:dLbl>
              <c:idx val="0"/>
              <c:layout>
                <c:manualLayout>
                  <c:x val="0.37746934335174526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8F5-D44F-9749-462E70F9788E}"/>
                </c:ext>
              </c:extLst>
            </c:dLbl>
            <c:dLbl>
              <c:idx val="1"/>
              <c:layout>
                <c:manualLayout>
                  <c:x val="0.30352593313959003"/>
                  <c:y val="-1.9732338567947021E-1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8F5-D44F-9749-462E70F9788E}"/>
                </c:ext>
              </c:extLst>
            </c:dLbl>
            <c:dLbl>
              <c:idx val="2"/>
              <c:layout>
                <c:manualLayout>
                  <c:x val="0.229582522927435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8F5-D44F-9749-462E70F9788E}"/>
                </c:ext>
              </c:extLst>
            </c:dLbl>
            <c:dLbl>
              <c:idx val="3"/>
              <c:layout>
                <c:manualLayout>
                  <c:x val="0.1667487254491134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8F5-D44F-9749-462E70F9788E}"/>
                </c:ext>
              </c:extLst>
            </c:dLbl>
            <c:dLbl>
              <c:idx val="4"/>
              <c:layout>
                <c:manualLayout>
                  <c:x val="0.37746934335174526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8F5-D44F-9749-462E70F9788E}"/>
                </c:ext>
              </c:extLst>
            </c:dLbl>
            <c:dLbl>
              <c:idx val="5"/>
              <c:layout>
                <c:manualLayout>
                  <c:x val="0.29777880150131369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8F5-D44F-9749-462E70F9788E}"/>
                </c:ext>
              </c:extLst>
            </c:dLbl>
            <c:dLbl>
              <c:idx val="6"/>
              <c:layout>
                <c:manualLayout>
                  <c:x val="0.23532965456571145"/>
                  <c:y val="-4.9330846419867551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8F5-D44F-9749-462E70F9788E}"/>
                </c:ext>
              </c:extLst>
            </c:dLbl>
            <c:dLbl>
              <c:idx val="7"/>
              <c:layout>
                <c:manualLayout>
                  <c:x val="0.17824298872566627"/>
                  <c:y val="-4.9330846419867551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8F5-D44F-9749-462E70F9788E}"/>
                </c:ext>
              </c:extLst>
            </c:dLbl>
            <c:dLbl>
              <c:idx val="8"/>
              <c:layout>
                <c:manualLayout>
                  <c:x val="0.29777880150131369"/>
                  <c:y val="-2.4665423209933776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8F5-D44F-9749-462E70F9788E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9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80</c:v>
                </c:pt>
                <c:pt idx="1">
                  <c:v>60</c:v>
                </c:pt>
                <c:pt idx="2">
                  <c:v>40</c:v>
                </c:pt>
                <c:pt idx="3">
                  <c:v>30</c:v>
                </c:pt>
                <c:pt idx="4">
                  <c:v>80</c:v>
                </c:pt>
                <c:pt idx="5">
                  <c:v>60</c:v>
                </c:pt>
                <c:pt idx="6">
                  <c:v>40</c:v>
                </c:pt>
                <c:pt idx="7">
                  <c:v>30</c:v>
                </c:pt>
                <c:pt idx="8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F5-D44F-9749-462E70F978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White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delete val="1"/>
          </c:dLbls>
          <c:cat>
            <c:strRef>
              <c:f>Sheet1!$A$2:$A$12</c:f>
              <c:strCache>
                <c:ptCount val="9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70</c:v>
                </c:pt>
                <c:pt idx="4">
                  <c:v>20</c:v>
                </c:pt>
                <c:pt idx="5">
                  <c:v>40</c:v>
                </c:pt>
                <c:pt idx="6">
                  <c:v>60</c:v>
                </c:pt>
                <c:pt idx="7">
                  <c:v>70</c:v>
                </c:pt>
                <c:pt idx="8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8F5-D44F-9749-462E70F9788E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687462320"/>
        <c:axId val="379374568"/>
      </c:barChart>
      <c:catAx>
        <c:axId val="68746232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  <a:prstDash val="solid"/>
          </a:ln>
        </c:spPr>
        <c:txPr>
          <a:bodyPr/>
          <a:lstStyle/>
          <a:p>
            <a:pPr>
              <a:defRPr>
                <a:latin typeface="Arial"/>
                <a:ea typeface="Arial"/>
                <a:cs typeface="Arial"/>
              </a:defRPr>
            </a:pPr>
            <a:endParaRPr lang="en-US"/>
          </a:p>
        </c:txPr>
        <c:crossAx val="379374568"/>
        <c:crosses val="autoZero"/>
        <c:auto val="1"/>
        <c:lblAlgn val="ctr"/>
        <c:lblOffset val="100"/>
        <c:noMultiLvlLbl val="0"/>
      </c:catAx>
      <c:valAx>
        <c:axId val="37937456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687462320"/>
        <c:crosses val="autoZero"/>
        <c:crossBetween val="between"/>
      </c:valAx>
      <c:spPr>
        <a:ln/>
      </c:spPr>
    </c:plotArea>
    <c:plotVisOnly val="1"/>
    <c:dispBlanksAs val="gap"/>
    <c:showDLblsOverMax val="0"/>
  </c:chart>
  <c:txPr>
    <a:bodyPr/>
    <a:lstStyle/>
    <a:p>
      <a:pPr>
        <a:defRPr sz="1400"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="0"/>
            </a:pPr>
            <a:r>
              <a:rPr lang="en-GB" b="0"/>
              <a:t>Q2</a:t>
            </a:r>
          </a:p>
        </c:rich>
      </c:tx>
      <c:layout>
        <c:manualLayout>
          <c:xMode val="edge"/>
          <c:yMode val="edge"/>
          <c:x val="0.41834728785164982"/>
          <c:y val="8.879654932922692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8428005159124523E-2"/>
          <c:y val="1.5898417256065858E-2"/>
          <c:w val="0.86708090931205972"/>
          <c:h val="0.9152663536293443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Area 1</c:v>
                </c:pt>
              </c:strCache>
            </c:strRef>
          </c:tx>
          <c:spPr>
            <a:solidFill>
              <a:srgbClr val="E31937"/>
            </a:solidFill>
            <a:ln w="28575">
              <a:solidFill>
                <a:srgbClr val="FFC399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A82465"/>
              </a:solidFill>
              <a:ln w="28575">
                <a:solidFill>
                  <a:srgbClr val="FFC399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6D22-2F4C-9DDB-BE6EC9095A8F}"/>
              </c:ext>
            </c:extLst>
          </c:dPt>
          <c:dPt>
            <c:idx val="1"/>
            <c:invertIfNegative val="0"/>
            <c:bubble3D val="0"/>
            <c:spPr>
              <a:solidFill>
                <a:srgbClr val="CB7CA3"/>
              </a:solidFill>
              <a:ln w="28575">
                <a:solidFill>
                  <a:srgbClr val="FFC399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6D22-2F4C-9DDB-BE6EC9095A8F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 w="28575">
                <a:solidFill>
                  <a:srgbClr val="FFC399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6D22-2F4C-9DDB-BE6EC9095A8F}"/>
              </c:ext>
            </c:extLst>
          </c:dPt>
          <c:dPt>
            <c:idx val="3"/>
            <c:invertIfNegative val="0"/>
            <c:bubble3D val="0"/>
            <c:spPr>
              <a:solidFill>
                <a:srgbClr val="CBC3E6"/>
              </a:solidFill>
              <a:ln w="28575">
                <a:solidFill>
                  <a:srgbClr val="FFC399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6D22-2F4C-9DDB-BE6EC9095A8F}"/>
              </c:ext>
            </c:extLst>
          </c:dPt>
          <c:dPt>
            <c:idx val="4"/>
            <c:invertIfNegative val="0"/>
            <c:bubble3D val="0"/>
            <c:spPr>
              <a:solidFill>
                <a:srgbClr val="5236AB"/>
              </a:solidFill>
              <a:ln w="28575">
                <a:solidFill>
                  <a:srgbClr val="FFC399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9-6D22-2F4C-9DDB-BE6EC9095A8F}"/>
              </c:ext>
            </c:extLst>
          </c:dPt>
          <c:dPt>
            <c:idx val="5"/>
            <c:invertIfNegative val="0"/>
            <c:bubble3D val="0"/>
            <c:spPr>
              <a:solidFill>
                <a:srgbClr val="FFCDD2"/>
              </a:solidFill>
              <a:ln w="28575">
                <a:solidFill>
                  <a:srgbClr val="FFC399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6D22-2F4C-9DDB-BE6EC9095A8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28575">
                <a:solidFill>
                  <a:srgbClr val="FFC399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6D22-2F4C-9DDB-BE6EC9095A8F}"/>
              </c:ext>
            </c:extLst>
          </c:dPt>
          <c:dPt>
            <c:idx val="7"/>
            <c:invertIfNegative val="0"/>
            <c:bubble3D val="0"/>
            <c:spPr>
              <a:solidFill>
                <a:srgbClr val="FF6A00"/>
              </a:solidFill>
              <a:ln w="28575">
                <a:solidFill>
                  <a:srgbClr val="FFC399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F-6D22-2F4C-9DDB-BE6EC9095A8F}"/>
              </c:ext>
            </c:extLst>
          </c:dPt>
          <c:dPt>
            <c:idx val="8"/>
            <c:invertIfNegative val="0"/>
            <c:bubble3D val="0"/>
            <c:spPr>
              <a:solidFill>
                <a:srgbClr val="FFC399"/>
              </a:solidFill>
              <a:ln w="28575">
                <a:solidFill>
                  <a:srgbClr val="FFC399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1-6D22-2F4C-9DDB-BE6EC9095A8F}"/>
              </c:ext>
            </c:extLst>
          </c:dPt>
          <c:dLbls>
            <c:dLbl>
              <c:idx val="0"/>
              <c:layout>
                <c:manualLayout>
                  <c:x val="0.39471073826657449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D22-2F4C-9DDB-BE6EC9095A8F}"/>
                </c:ext>
              </c:extLst>
            </c:dLbl>
            <c:dLbl>
              <c:idx val="1"/>
              <c:layout>
                <c:manualLayout>
                  <c:x val="0.28053740658648429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D22-2F4C-9DDB-BE6EC9095A8F}"/>
                </c:ext>
              </c:extLst>
            </c:dLbl>
            <c:dLbl>
              <c:idx val="2"/>
              <c:layout>
                <c:manualLayout>
                  <c:x val="0.2008468647360527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D22-2F4C-9DDB-BE6EC9095A8F}"/>
                </c:ext>
              </c:extLst>
            </c:dLbl>
            <c:dLbl>
              <c:idx val="3"/>
              <c:layout>
                <c:manualLayout>
                  <c:x val="0.1667487254491134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D22-2F4C-9DDB-BE6EC9095A8F}"/>
                </c:ext>
              </c:extLst>
            </c:dLbl>
            <c:dLbl>
              <c:idx val="4"/>
              <c:layout>
                <c:manualLayout>
                  <c:x val="0.37746934335174526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D22-2F4C-9DDB-BE6EC9095A8F}"/>
                </c:ext>
              </c:extLst>
            </c:dLbl>
            <c:dLbl>
              <c:idx val="5"/>
              <c:layout>
                <c:manualLayout>
                  <c:x val="0.29777880150131369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D22-2F4C-9DDB-BE6EC9095A8F}"/>
                </c:ext>
              </c:extLst>
            </c:dLbl>
            <c:dLbl>
              <c:idx val="6"/>
              <c:layout>
                <c:manualLayout>
                  <c:x val="0.20084686473605273"/>
                  <c:y val="-4.9330846419867551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D22-2F4C-9DDB-BE6EC9095A8F}"/>
                </c:ext>
              </c:extLst>
            </c:dLbl>
            <c:dLbl>
              <c:idx val="7"/>
              <c:layout>
                <c:manualLayout>
                  <c:x val="0.17824298872566627"/>
                  <c:y val="-4.9330846419867551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D22-2F4C-9DDB-BE6EC9095A8F}"/>
                </c:ext>
              </c:extLst>
            </c:dLbl>
            <c:dLbl>
              <c:idx val="8"/>
              <c:layout>
                <c:manualLayout>
                  <c:x val="0.29777880150131369"/>
                  <c:y val="-2.4665423209933776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D22-2F4C-9DDB-BE6EC9095A8F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9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80</c:v>
                </c:pt>
                <c:pt idx="1">
                  <c:v>60</c:v>
                </c:pt>
                <c:pt idx="2">
                  <c:v>40</c:v>
                </c:pt>
                <c:pt idx="3">
                  <c:v>30</c:v>
                </c:pt>
                <c:pt idx="4">
                  <c:v>80</c:v>
                </c:pt>
                <c:pt idx="5">
                  <c:v>60</c:v>
                </c:pt>
                <c:pt idx="6">
                  <c:v>40</c:v>
                </c:pt>
                <c:pt idx="7">
                  <c:v>30</c:v>
                </c:pt>
                <c:pt idx="8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6D22-2F4C-9DDB-BE6EC9095A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White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delete val="1"/>
          </c:dLbls>
          <c:cat>
            <c:strRef>
              <c:f>Sheet1!$A$2:$A$12</c:f>
              <c:strCache>
                <c:ptCount val="9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70</c:v>
                </c:pt>
                <c:pt idx="4">
                  <c:v>20</c:v>
                </c:pt>
                <c:pt idx="5">
                  <c:v>40</c:v>
                </c:pt>
                <c:pt idx="6">
                  <c:v>60</c:v>
                </c:pt>
                <c:pt idx="7">
                  <c:v>70</c:v>
                </c:pt>
                <c:pt idx="8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6D22-2F4C-9DDB-BE6EC9095A8F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379378488"/>
        <c:axId val="692960040"/>
      </c:barChart>
      <c:catAx>
        <c:axId val="3793784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  <a:prstDash val="solid"/>
          </a:ln>
        </c:spPr>
        <c:txPr>
          <a:bodyPr/>
          <a:lstStyle/>
          <a:p>
            <a:pPr>
              <a:defRPr>
                <a:latin typeface="Arial"/>
                <a:ea typeface="Arial"/>
                <a:cs typeface="Arial"/>
              </a:defRPr>
            </a:pPr>
            <a:endParaRPr lang="en-US"/>
          </a:p>
        </c:txPr>
        <c:crossAx val="692960040"/>
        <c:crosses val="autoZero"/>
        <c:auto val="1"/>
        <c:lblAlgn val="ctr"/>
        <c:lblOffset val="100"/>
        <c:noMultiLvlLbl val="0"/>
      </c:catAx>
      <c:valAx>
        <c:axId val="69296004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79378488"/>
        <c:crosses val="autoZero"/>
        <c:crossBetween val="between"/>
      </c:valAx>
      <c:spPr>
        <a:ln/>
      </c:spPr>
    </c:plotArea>
    <c:plotVisOnly val="1"/>
    <c:dispBlanksAs val="gap"/>
    <c:showDLblsOverMax val="0"/>
  </c:chart>
  <c:txPr>
    <a:bodyPr/>
    <a:lstStyle/>
    <a:p>
      <a:pPr>
        <a:defRPr sz="1400"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="0"/>
            </a:pPr>
            <a:r>
              <a:rPr lang="en-GB" b="0"/>
              <a:t>Q3</a:t>
            </a:r>
          </a:p>
        </c:rich>
      </c:tx>
      <c:layout>
        <c:manualLayout>
          <c:xMode val="edge"/>
          <c:yMode val="edge"/>
          <c:x val="0.41834728785164982"/>
          <c:y val="8.879654932922692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8428005159124523E-2"/>
          <c:y val="1.5898417256065858E-2"/>
          <c:w val="0.86708090931205972"/>
          <c:h val="0.9152663536293443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Area 1</c:v>
                </c:pt>
              </c:strCache>
            </c:strRef>
          </c:tx>
          <c:spPr>
            <a:solidFill>
              <a:srgbClr val="E31937"/>
            </a:solidFill>
            <a:ln w="28575">
              <a:solidFill>
                <a:schemeClr val="bg2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A82465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5AE0-4E40-A267-8CC4BB528EA7}"/>
              </c:ext>
            </c:extLst>
          </c:dPt>
          <c:dPt>
            <c:idx val="1"/>
            <c:invertIfNegative val="0"/>
            <c:bubble3D val="0"/>
            <c:spPr>
              <a:solidFill>
                <a:srgbClr val="CB7CA3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5AE0-4E40-A267-8CC4BB528EA7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5AE0-4E40-A267-8CC4BB528EA7}"/>
              </c:ext>
            </c:extLst>
          </c:dPt>
          <c:dPt>
            <c:idx val="3"/>
            <c:invertIfNegative val="0"/>
            <c:bubble3D val="0"/>
            <c:spPr>
              <a:solidFill>
                <a:srgbClr val="CBC3E6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5AE0-4E40-A267-8CC4BB528EA7}"/>
              </c:ext>
            </c:extLst>
          </c:dPt>
          <c:dPt>
            <c:idx val="4"/>
            <c:invertIfNegative val="0"/>
            <c:bubble3D val="0"/>
            <c:spPr>
              <a:solidFill>
                <a:srgbClr val="5236AB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9-5AE0-4E40-A267-8CC4BB528EA7}"/>
              </c:ext>
            </c:extLst>
          </c:dPt>
          <c:dPt>
            <c:idx val="5"/>
            <c:invertIfNegative val="0"/>
            <c:bubble3D val="0"/>
            <c:spPr>
              <a:solidFill>
                <a:srgbClr val="FFCDD2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5AE0-4E40-A267-8CC4BB528EA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5AE0-4E40-A267-8CC4BB528EA7}"/>
              </c:ext>
            </c:extLst>
          </c:dPt>
          <c:dPt>
            <c:idx val="7"/>
            <c:invertIfNegative val="0"/>
            <c:bubble3D val="0"/>
            <c:spPr>
              <a:solidFill>
                <a:srgbClr val="FF6A00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F-5AE0-4E40-A267-8CC4BB528EA7}"/>
              </c:ext>
            </c:extLst>
          </c:dPt>
          <c:dPt>
            <c:idx val="8"/>
            <c:invertIfNegative val="0"/>
            <c:bubble3D val="0"/>
            <c:spPr>
              <a:solidFill>
                <a:srgbClr val="FFC399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1-5AE0-4E40-A267-8CC4BB528EA7}"/>
              </c:ext>
            </c:extLst>
          </c:dPt>
          <c:dLbls>
            <c:dLbl>
              <c:idx val="0"/>
              <c:layout>
                <c:manualLayout>
                  <c:x val="0.38321647499002159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AE0-4E40-A267-8CC4BB528EA7}"/>
                </c:ext>
              </c:extLst>
            </c:dLbl>
            <c:dLbl>
              <c:idx val="1"/>
              <c:layout>
                <c:manualLayout>
                  <c:x val="0.28053740658648429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E0-4E40-A267-8CC4BB528EA7}"/>
                </c:ext>
              </c:extLst>
            </c:dLbl>
            <c:dLbl>
              <c:idx val="2"/>
              <c:layout>
                <c:manualLayout>
                  <c:x val="0.2008468647360527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E0-4E40-A267-8CC4BB528EA7}"/>
                </c:ext>
              </c:extLst>
            </c:dLbl>
            <c:dLbl>
              <c:idx val="3"/>
              <c:layout>
                <c:manualLayout>
                  <c:x val="0.1667487254491134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AE0-4E40-A267-8CC4BB528EA7}"/>
                </c:ext>
              </c:extLst>
            </c:dLbl>
            <c:dLbl>
              <c:idx val="4"/>
              <c:layout>
                <c:manualLayout>
                  <c:x val="0.37746934335174526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AE0-4E40-A267-8CC4BB528EA7}"/>
                </c:ext>
              </c:extLst>
            </c:dLbl>
            <c:dLbl>
              <c:idx val="5"/>
              <c:layout>
                <c:manualLayout>
                  <c:x val="0.3035259331395900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AE0-4E40-A267-8CC4BB528EA7}"/>
                </c:ext>
              </c:extLst>
            </c:dLbl>
            <c:dLbl>
              <c:idx val="6"/>
              <c:layout>
                <c:manualLayout>
                  <c:x val="0.20084686473605273"/>
                  <c:y val="-4.9330846419867551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AE0-4E40-A267-8CC4BB528EA7}"/>
                </c:ext>
              </c:extLst>
            </c:dLbl>
            <c:dLbl>
              <c:idx val="7"/>
              <c:layout>
                <c:manualLayout>
                  <c:x val="0.17824298872566627"/>
                  <c:y val="-4.9330846419867551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AE0-4E40-A267-8CC4BB528EA7}"/>
                </c:ext>
              </c:extLst>
            </c:dLbl>
            <c:dLbl>
              <c:idx val="8"/>
              <c:layout>
                <c:manualLayout>
                  <c:x val="0.30352593313959003"/>
                  <c:y val="-2.4665423209933776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AE0-4E40-A267-8CC4BB528EA7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9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80</c:v>
                </c:pt>
                <c:pt idx="1">
                  <c:v>60</c:v>
                </c:pt>
                <c:pt idx="2">
                  <c:v>40</c:v>
                </c:pt>
                <c:pt idx="3">
                  <c:v>30</c:v>
                </c:pt>
                <c:pt idx="4">
                  <c:v>80</c:v>
                </c:pt>
                <c:pt idx="5">
                  <c:v>60</c:v>
                </c:pt>
                <c:pt idx="6">
                  <c:v>40</c:v>
                </c:pt>
                <c:pt idx="7">
                  <c:v>30</c:v>
                </c:pt>
                <c:pt idx="8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5AE0-4E40-A267-8CC4BB528E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White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delete val="1"/>
          </c:dLbls>
          <c:cat>
            <c:strRef>
              <c:f>Sheet1!$A$2:$A$12</c:f>
              <c:strCache>
                <c:ptCount val="9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70</c:v>
                </c:pt>
                <c:pt idx="4">
                  <c:v>20</c:v>
                </c:pt>
                <c:pt idx="5">
                  <c:v>40</c:v>
                </c:pt>
                <c:pt idx="6">
                  <c:v>60</c:v>
                </c:pt>
                <c:pt idx="7">
                  <c:v>70</c:v>
                </c:pt>
                <c:pt idx="8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5AE0-4E40-A267-8CC4BB528EA7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692960824"/>
        <c:axId val="599479152"/>
      </c:barChart>
      <c:catAx>
        <c:axId val="69296082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  <a:prstDash val="solid"/>
          </a:ln>
        </c:spPr>
        <c:txPr>
          <a:bodyPr/>
          <a:lstStyle/>
          <a:p>
            <a:pPr>
              <a:defRPr>
                <a:latin typeface="Arial"/>
                <a:ea typeface="Arial"/>
                <a:cs typeface="Arial"/>
              </a:defRPr>
            </a:pPr>
            <a:endParaRPr lang="en-US"/>
          </a:p>
        </c:txPr>
        <c:crossAx val="599479152"/>
        <c:crosses val="autoZero"/>
        <c:auto val="1"/>
        <c:lblAlgn val="ctr"/>
        <c:lblOffset val="100"/>
        <c:noMultiLvlLbl val="0"/>
      </c:catAx>
      <c:valAx>
        <c:axId val="599479152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692960824"/>
        <c:crosses val="autoZero"/>
        <c:crossBetween val="between"/>
      </c:valAx>
      <c:spPr>
        <a:ln/>
      </c:spPr>
    </c:plotArea>
    <c:plotVisOnly val="1"/>
    <c:dispBlanksAs val="gap"/>
    <c:showDLblsOverMax val="0"/>
  </c:chart>
  <c:txPr>
    <a:bodyPr/>
    <a:lstStyle/>
    <a:p>
      <a:pPr>
        <a:defRPr sz="1400"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 b="0"/>
              <a:t>Q4</a:t>
            </a:r>
          </a:p>
        </c:rich>
      </c:tx>
      <c:layout>
        <c:manualLayout>
          <c:xMode val="edge"/>
          <c:yMode val="edge"/>
          <c:x val="0.41834728785164982"/>
          <c:y val="8.879654932922692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8428005159124523E-2"/>
          <c:y val="1.5898417256065858E-2"/>
          <c:w val="0.86708090931205972"/>
          <c:h val="0.9152663536293443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Area 1</c:v>
                </c:pt>
              </c:strCache>
            </c:strRef>
          </c:tx>
          <c:spPr>
            <a:solidFill>
              <a:srgbClr val="E31937"/>
            </a:solidFill>
            <a:ln w="28575">
              <a:solidFill>
                <a:schemeClr val="bg2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A82465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3318-4E49-A566-C47402925568}"/>
              </c:ext>
            </c:extLst>
          </c:dPt>
          <c:dPt>
            <c:idx val="1"/>
            <c:invertIfNegative val="0"/>
            <c:bubble3D val="0"/>
            <c:spPr>
              <a:solidFill>
                <a:srgbClr val="CB7CA3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3318-4E49-A566-C47402925568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3318-4E49-A566-C47402925568}"/>
              </c:ext>
            </c:extLst>
          </c:dPt>
          <c:dPt>
            <c:idx val="3"/>
            <c:invertIfNegative val="0"/>
            <c:bubble3D val="0"/>
            <c:spPr>
              <a:solidFill>
                <a:srgbClr val="CBC3E6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3318-4E49-A566-C47402925568}"/>
              </c:ext>
            </c:extLst>
          </c:dPt>
          <c:dPt>
            <c:idx val="4"/>
            <c:invertIfNegative val="0"/>
            <c:bubble3D val="0"/>
            <c:spPr>
              <a:solidFill>
                <a:srgbClr val="5236AB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9-3318-4E49-A566-C47402925568}"/>
              </c:ext>
            </c:extLst>
          </c:dPt>
          <c:dPt>
            <c:idx val="5"/>
            <c:invertIfNegative val="0"/>
            <c:bubble3D val="0"/>
            <c:spPr>
              <a:solidFill>
                <a:srgbClr val="FFCDD2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3318-4E49-A566-C4740292556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3318-4E49-A566-C47402925568}"/>
              </c:ext>
            </c:extLst>
          </c:dPt>
          <c:dPt>
            <c:idx val="7"/>
            <c:invertIfNegative val="0"/>
            <c:bubble3D val="0"/>
            <c:spPr>
              <a:solidFill>
                <a:srgbClr val="FF6A00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F-3318-4E49-A566-C47402925568}"/>
              </c:ext>
            </c:extLst>
          </c:dPt>
          <c:dPt>
            <c:idx val="8"/>
            <c:invertIfNegative val="0"/>
            <c:bubble3D val="0"/>
            <c:spPr>
              <a:solidFill>
                <a:srgbClr val="FFC399"/>
              </a:solidFill>
              <a:ln w="28575">
                <a:solidFill>
                  <a:schemeClr val="bg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1-3318-4E49-A566-C47402925568}"/>
              </c:ext>
            </c:extLst>
          </c:dPt>
          <c:dLbls>
            <c:dLbl>
              <c:idx val="0"/>
              <c:layout>
                <c:manualLayout>
                  <c:x val="0.37746934335174526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18-4E49-A566-C47402925568}"/>
                </c:ext>
              </c:extLst>
            </c:dLbl>
            <c:dLbl>
              <c:idx val="1"/>
              <c:layout>
                <c:manualLayout>
                  <c:x val="0.28053740658648429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318-4E49-A566-C47402925568}"/>
                </c:ext>
              </c:extLst>
            </c:dLbl>
            <c:dLbl>
              <c:idx val="2"/>
              <c:layout>
                <c:manualLayout>
                  <c:x val="0.20084686473605273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318-4E49-A566-C47402925568}"/>
                </c:ext>
              </c:extLst>
            </c:dLbl>
            <c:dLbl>
              <c:idx val="3"/>
              <c:layout>
                <c:manualLayout>
                  <c:x val="0.1667487254491134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318-4E49-A566-C47402925568}"/>
                </c:ext>
              </c:extLst>
            </c:dLbl>
            <c:dLbl>
              <c:idx val="4"/>
              <c:layout>
                <c:manualLayout>
                  <c:x val="0.37746934335174526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318-4E49-A566-C47402925568}"/>
                </c:ext>
              </c:extLst>
            </c:dLbl>
            <c:dLbl>
              <c:idx val="5"/>
              <c:layout>
                <c:manualLayout>
                  <c:x val="0.29777880150131369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318-4E49-A566-C47402925568}"/>
                </c:ext>
              </c:extLst>
            </c:dLbl>
            <c:dLbl>
              <c:idx val="6"/>
              <c:layout>
                <c:manualLayout>
                  <c:x val="0.20084686473605273"/>
                  <c:y val="-4.9330846419867551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318-4E49-A566-C47402925568}"/>
                </c:ext>
              </c:extLst>
            </c:dLbl>
            <c:dLbl>
              <c:idx val="7"/>
              <c:layout>
                <c:manualLayout>
                  <c:x val="0.17824298872566627"/>
                  <c:y val="-4.9330846419867551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318-4E49-A566-C47402925568}"/>
                </c:ext>
              </c:extLst>
            </c:dLbl>
            <c:dLbl>
              <c:idx val="8"/>
              <c:layout>
                <c:manualLayout>
                  <c:x val="0.30352593313959003"/>
                  <c:y val="-2.4665423209933776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318-4E49-A566-C47402925568}"/>
                </c:ext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9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80</c:v>
                </c:pt>
                <c:pt idx="1">
                  <c:v>60</c:v>
                </c:pt>
                <c:pt idx="2">
                  <c:v>40</c:v>
                </c:pt>
                <c:pt idx="3">
                  <c:v>30</c:v>
                </c:pt>
                <c:pt idx="4">
                  <c:v>80</c:v>
                </c:pt>
                <c:pt idx="5">
                  <c:v>60</c:v>
                </c:pt>
                <c:pt idx="6">
                  <c:v>40</c:v>
                </c:pt>
                <c:pt idx="7">
                  <c:v>30</c:v>
                </c:pt>
                <c:pt idx="8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3318-4E49-A566-C474029255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White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delete val="1"/>
          </c:dLbls>
          <c:cat>
            <c:strRef>
              <c:f>Sheet1!$A$2:$A$12</c:f>
              <c:strCache>
                <c:ptCount val="9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  <c:pt idx="5">
                  <c:v>C6</c:v>
                </c:pt>
                <c:pt idx="6">
                  <c:v>C7</c:v>
                </c:pt>
                <c:pt idx="7">
                  <c:v>C8</c:v>
                </c:pt>
                <c:pt idx="8">
                  <c:v>C9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70</c:v>
                </c:pt>
                <c:pt idx="4">
                  <c:v>20</c:v>
                </c:pt>
                <c:pt idx="5">
                  <c:v>40</c:v>
                </c:pt>
                <c:pt idx="6">
                  <c:v>60</c:v>
                </c:pt>
                <c:pt idx="7">
                  <c:v>70</c:v>
                </c:pt>
                <c:pt idx="8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3318-4E49-A566-C47402925568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607022720"/>
        <c:axId val="607025856"/>
      </c:barChart>
      <c:catAx>
        <c:axId val="60702272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  <a:prstDash val="solid"/>
          </a:ln>
        </c:spPr>
        <c:txPr>
          <a:bodyPr/>
          <a:lstStyle/>
          <a:p>
            <a:pPr>
              <a:defRPr>
                <a:latin typeface="Arial"/>
                <a:ea typeface="Arial"/>
                <a:cs typeface="Arial"/>
              </a:defRPr>
            </a:pPr>
            <a:endParaRPr lang="en-US"/>
          </a:p>
        </c:txPr>
        <c:crossAx val="607025856"/>
        <c:crosses val="autoZero"/>
        <c:auto val="1"/>
        <c:lblAlgn val="ctr"/>
        <c:lblOffset val="100"/>
        <c:noMultiLvlLbl val="0"/>
      </c:catAx>
      <c:valAx>
        <c:axId val="60702585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607022720"/>
        <c:crosses val="autoZero"/>
        <c:crossBetween val="between"/>
      </c:valAx>
      <c:spPr>
        <a:ln/>
      </c:spPr>
    </c:plotArea>
    <c:plotVisOnly val="1"/>
    <c:dispBlanksAs val="gap"/>
    <c:showDLblsOverMax val="0"/>
  </c:chart>
  <c:txPr>
    <a:bodyPr/>
    <a:lstStyle/>
    <a:p>
      <a:pPr>
        <a:defRPr sz="1400"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Feuil1!$A$2:$A$12</cx:f>
        <cx:lvl ptCount="11">
          <cx:pt idx="0">Item 1</cx:pt>
          <cx:pt idx="1">Item 2</cx:pt>
          <cx:pt idx="2">Item 3</cx:pt>
          <cx:pt idx="3">Item 4</cx:pt>
          <cx:pt idx="4">Item 5</cx:pt>
          <cx:pt idx="5">Item 6</cx:pt>
          <cx:pt idx="6">Item 7</cx:pt>
          <cx:pt idx="7">Item 8</cx:pt>
          <cx:pt idx="8">Item 9</cx:pt>
          <cx:pt idx="9">Item 10</cx:pt>
          <cx:pt idx="10">Item 11</cx:pt>
        </cx:lvl>
        <cx:lvl ptCount="0"/>
        <cx:lvl ptCount="0"/>
      </cx:strDim>
      <cx:numDim type="size">
        <cx:f>Feuil1!$B$2:$B$12</cx:f>
        <cx:lvl ptCount="11" formatCode="Standard">
          <cx:pt idx="0">200</cx:pt>
          <cx:pt idx="1">200</cx:pt>
          <cx:pt idx="2">100</cx:pt>
          <cx:pt idx="3">100</cx:pt>
          <cx:pt idx="4">70</cx:pt>
          <cx:pt idx="5">30</cx:pt>
          <cx:pt idx="6">20</cx:pt>
          <cx:pt idx="7">25</cx:pt>
          <cx:pt idx="8">23</cx:pt>
          <cx:pt idx="9">24</cx:pt>
          <cx:pt idx="10">20</cx:pt>
        </cx:lvl>
      </cx:numDim>
    </cx:data>
  </cx:chartData>
  <cx:chart>
    <cx:plotArea>
      <cx:plotAreaRegion>
        <cx:series layoutId="treemap" uniqueId="{53469B6B-A26F-B94C-B95D-4F7E6D0CB5CA}">
          <cx:tx>
            <cx:txData>
              <cx:f>Feuil1!$B$1</cx:f>
              <cx:v>Série 1</cx:v>
            </cx:txData>
          </cx:tx>
          <cx:dataPt idx="0">
            <cx:spPr>
              <a:solidFill>
                <a:srgbClr val="FFC399"/>
              </a:solidFill>
            </cx:spPr>
          </cx:dataPt>
          <cx:dataPt idx="1">
            <cx:spPr>
              <a:solidFill>
                <a:srgbClr val="FF6A00"/>
              </a:solidFill>
            </cx:spPr>
          </cx:dataPt>
          <cx:dataPt idx="2">
            <cx:spPr>
              <a:solidFill>
                <a:srgbClr val="E31937"/>
              </a:solidFill>
            </cx:spPr>
          </cx:dataPt>
          <cx:dataPt idx="3">
            <cx:spPr>
              <a:solidFill>
                <a:srgbClr val="FFCDD2"/>
              </a:solidFill>
            </cx:spPr>
          </cx:dataPt>
          <cx:dataPt idx="4">
            <cx:spPr>
              <a:solidFill>
                <a:srgbClr val="5236AB"/>
              </a:solidFill>
            </cx:spPr>
          </cx:dataPt>
          <cx:dataPt idx="5">
            <cx:spPr>
              <a:solidFill>
                <a:srgbClr val="CBC3E6"/>
              </a:solidFill>
            </cx:spPr>
          </cx:dataPt>
          <cx:dataPt idx="6">
            <cx:spPr>
              <a:solidFill>
                <a:srgbClr val="991F3D"/>
              </a:solidFill>
            </cx:spPr>
          </cx:dataPt>
          <cx:dataPt idx="7">
            <cx:spPr>
              <a:solidFill>
                <a:srgbClr val="CB7CA3"/>
              </a:solidFill>
            </cx:spPr>
          </cx:dataPt>
          <cx:dataPt idx="8">
            <cx:spPr>
              <a:solidFill>
                <a:srgbClr val="A82465"/>
              </a:solidFill>
            </cx:spPr>
          </cx:dataPt>
          <cx:dataPt idx="9">
            <cx:spPr>
              <a:solidFill>
                <a:srgbClr val="D2D2D2"/>
              </a:solidFill>
            </cx:spPr>
          </cx:dataPt>
          <cx:dataPt idx="10">
            <cx:spPr>
              <a:solidFill>
                <a:srgbClr val="B3B3B3"/>
              </a:solidFill>
            </cx:spPr>
          </cx:dataPt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tx1"/>
              </a:solidFill>
            </a:defRPr>
          </a:pPr>
          <a:endParaRPr lang="fr-CA" sz="1197" b="0" i="0" u="none" strike="noStrike" baseline="0">
            <a:solidFill>
              <a:schemeClr val="tx1"/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1-09-08T13:29:50.318" idx="1">
    <p:pos x="6110" y="595"/>
    <p:text>https://news.climate.columbia.edu/2018/06/26/air-quality-alerts-pollution/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EC9789-5D5C-443E-98FF-77EC15405B4C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1E43B4-98E7-470D-8DE5-B6D66AE0D8AC}">
      <dgm:prSet phldrT="[Text]"/>
      <dgm:spPr/>
      <dgm:t>
        <a:bodyPr/>
        <a:lstStyle/>
        <a:p>
          <a:r>
            <a:rPr lang="en-CA">
              <a:solidFill>
                <a:schemeClr val="accent1"/>
              </a:solidFill>
            </a:rPr>
            <a:t>Responsive interface</a:t>
          </a:r>
        </a:p>
      </dgm:t>
    </dgm:pt>
    <dgm:pt modelId="{2EF43755-D8CA-4CAD-96D9-0F38D97AEBFF}" type="parTrans" cxnId="{B8781662-BBEF-4BE2-9887-09A2063F3D7D}">
      <dgm:prSet/>
      <dgm:spPr/>
      <dgm:t>
        <a:bodyPr/>
        <a:lstStyle/>
        <a:p>
          <a:endParaRPr lang="en-US">
            <a:solidFill>
              <a:schemeClr val="accent1"/>
            </a:solidFill>
          </a:endParaRPr>
        </a:p>
      </dgm:t>
    </dgm:pt>
    <dgm:pt modelId="{5DEC5A30-5A7F-4999-A356-E83FEB44645F}" type="sibTrans" cxnId="{B8781662-BBEF-4BE2-9887-09A2063F3D7D}">
      <dgm:prSet/>
      <dgm:spPr/>
      <dgm:t>
        <a:bodyPr/>
        <a:lstStyle/>
        <a:p>
          <a:endParaRPr lang="en-US">
            <a:solidFill>
              <a:schemeClr val="accent1"/>
            </a:solidFill>
          </a:endParaRPr>
        </a:p>
      </dgm:t>
    </dgm:pt>
    <dgm:pt modelId="{5AA20620-6F95-45FB-A1EE-63812FE6C9B2}">
      <dgm:prSet phldr="0"/>
      <dgm:spPr/>
      <dgm:t>
        <a:bodyPr/>
        <a:lstStyle/>
        <a:p>
          <a:pPr rtl="0"/>
          <a:r>
            <a:rPr lang="en-CA">
              <a:latin typeface="Arial"/>
            </a:rPr>
            <a:t>Information of air pollution</a:t>
          </a:r>
          <a:endParaRPr lang="en-US">
            <a:latin typeface="Arial"/>
          </a:endParaRPr>
        </a:p>
      </dgm:t>
    </dgm:pt>
    <dgm:pt modelId="{DC282FAF-FC14-46E0-895D-BFFEA01CFDC2}" type="parTrans" cxnId="{F8EADCC6-851F-4D08-9369-0BE77A80A5B7}">
      <dgm:prSet/>
      <dgm:spPr/>
    </dgm:pt>
    <dgm:pt modelId="{84D62066-CD1A-4E64-AB53-BD9B99B3CE96}" type="sibTrans" cxnId="{F8EADCC6-851F-4D08-9369-0BE77A80A5B7}">
      <dgm:prSet/>
      <dgm:spPr/>
    </dgm:pt>
    <dgm:pt modelId="{655778CC-F64A-49E8-9B84-64686BD7AC1D}">
      <dgm:prSet phldr="0"/>
      <dgm:spPr/>
      <dgm:t>
        <a:bodyPr/>
        <a:lstStyle/>
        <a:p>
          <a:pPr rtl="0"/>
          <a:r>
            <a:rPr lang="en-CA">
              <a:solidFill>
                <a:schemeClr val="accent1"/>
              </a:solidFill>
              <a:latin typeface="Arial"/>
            </a:rPr>
            <a:t>Personalised cities list</a:t>
          </a:r>
          <a:endParaRPr lang="en-CA"/>
        </a:p>
        <a:p>
          <a:pPr rtl="0"/>
          <a:r>
            <a:rPr lang="en-CA">
              <a:solidFill>
                <a:schemeClr val="accent1"/>
              </a:solidFill>
              <a:latin typeface="Arial"/>
            </a:rPr>
            <a:t>Secured authentication</a:t>
          </a:r>
          <a:endParaRPr lang="en-US"/>
        </a:p>
      </dgm:t>
    </dgm:pt>
    <dgm:pt modelId="{D21A2CF0-601C-4F5C-BBA6-856AF59AA932}" type="parTrans" cxnId="{37172A0D-61B4-4A7E-A63C-B2BCAE051A9C}">
      <dgm:prSet/>
      <dgm:spPr/>
    </dgm:pt>
    <dgm:pt modelId="{2EAAE113-BEEC-42D1-898E-62EE3745C037}" type="sibTrans" cxnId="{37172A0D-61B4-4A7E-A63C-B2BCAE051A9C}">
      <dgm:prSet/>
      <dgm:spPr/>
    </dgm:pt>
    <dgm:pt modelId="{8A78B37A-4393-47F3-9F8E-952505578E54}" type="pres">
      <dgm:prSet presAssocID="{53EC9789-5D5C-443E-98FF-77EC15405B4C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4CCF47E-0987-46EC-90F2-32ABFEF1609C}" type="pres">
      <dgm:prSet presAssocID="{655778CC-F64A-49E8-9B84-64686BD7AC1D}" presName="Accent3" presStyleCnt="0"/>
      <dgm:spPr/>
    </dgm:pt>
    <dgm:pt modelId="{1FD79D26-30C0-453A-BE95-1DAFB844E6EF}" type="pres">
      <dgm:prSet presAssocID="{655778CC-F64A-49E8-9B84-64686BD7AC1D}" presName="Accent" presStyleLbl="node1" presStyleIdx="0" presStyleCnt="3"/>
      <dgm:spPr/>
    </dgm:pt>
    <dgm:pt modelId="{9A24306D-CFC8-4B3B-B710-B5563A10E968}" type="pres">
      <dgm:prSet presAssocID="{655778CC-F64A-49E8-9B84-64686BD7AC1D}" presName="ParentBackground3" presStyleCnt="0"/>
      <dgm:spPr/>
    </dgm:pt>
    <dgm:pt modelId="{5ABD00A3-07E3-423F-ABFE-49AEC09756CE}" type="pres">
      <dgm:prSet presAssocID="{655778CC-F64A-49E8-9B84-64686BD7AC1D}" presName="ParentBackground" presStyleLbl="fgAcc1" presStyleIdx="0" presStyleCnt="3"/>
      <dgm:spPr/>
    </dgm:pt>
    <dgm:pt modelId="{B5839EFF-102A-4C8F-A65B-B3340642128D}" type="pres">
      <dgm:prSet presAssocID="{655778CC-F64A-49E8-9B84-64686BD7AC1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7EDD292-7227-4642-83EA-CDEF4E5C7C0C}" type="pres">
      <dgm:prSet presAssocID="{5AA20620-6F95-45FB-A1EE-63812FE6C9B2}" presName="Accent2" presStyleCnt="0"/>
      <dgm:spPr/>
    </dgm:pt>
    <dgm:pt modelId="{7DD9B5D9-8766-477C-B5F0-EBC27F26A214}" type="pres">
      <dgm:prSet presAssocID="{5AA20620-6F95-45FB-A1EE-63812FE6C9B2}" presName="Accent" presStyleLbl="node1" presStyleIdx="1" presStyleCnt="3"/>
      <dgm:spPr/>
    </dgm:pt>
    <dgm:pt modelId="{4C9B9F31-04EE-430B-8338-B9DC89045F09}" type="pres">
      <dgm:prSet presAssocID="{5AA20620-6F95-45FB-A1EE-63812FE6C9B2}" presName="ParentBackground2" presStyleCnt="0"/>
      <dgm:spPr/>
    </dgm:pt>
    <dgm:pt modelId="{188664F6-C399-4B97-865E-D933EE6328C9}" type="pres">
      <dgm:prSet presAssocID="{5AA20620-6F95-45FB-A1EE-63812FE6C9B2}" presName="ParentBackground" presStyleLbl="fgAcc1" presStyleIdx="1" presStyleCnt="3"/>
      <dgm:spPr/>
    </dgm:pt>
    <dgm:pt modelId="{9E670494-20D8-4722-8F00-0B74012F5128}" type="pres">
      <dgm:prSet presAssocID="{5AA20620-6F95-45FB-A1EE-63812FE6C9B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A46B49F-2A63-4DC8-981B-1838E3365D3E}" type="pres">
      <dgm:prSet presAssocID="{901E43B4-98E7-470D-8DE5-B6D66AE0D8AC}" presName="Accent1" presStyleCnt="0"/>
      <dgm:spPr/>
    </dgm:pt>
    <dgm:pt modelId="{00C8362F-2898-483C-98A7-BD5641C82263}" type="pres">
      <dgm:prSet presAssocID="{901E43B4-98E7-470D-8DE5-B6D66AE0D8AC}" presName="Accent" presStyleLbl="node1" presStyleIdx="2" presStyleCnt="3" custLinFactNeighborX="-14736"/>
      <dgm:spPr/>
    </dgm:pt>
    <dgm:pt modelId="{4BC325E4-0F98-478A-9C32-61FD909008E5}" type="pres">
      <dgm:prSet presAssocID="{901E43B4-98E7-470D-8DE5-B6D66AE0D8AC}" presName="ParentBackground1" presStyleCnt="0"/>
      <dgm:spPr/>
    </dgm:pt>
    <dgm:pt modelId="{56B2659F-0D27-47D0-A9E2-9A15D80D2C03}" type="pres">
      <dgm:prSet presAssocID="{901E43B4-98E7-470D-8DE5-B6D66AE0D8AC}" presName="ParentBackground" presStyleLbl="fgAcc1" presStyleIdx="2" presStyleCnt="3" custLinFactNeighborX="-22510"/>
      <dgm:spPr/>
    </dgm:pt>
    <dgm:pt modelId="{D572DE2E-9502-4D02-8107-B5FA0273C242}" type="pres">
      <dgm:prSet presAssocID="{901E43B4-98E7-470D-8DE5-B6D66AE0D8A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7172A0D-61B4-4A7E-A63C-B2BCAE051A9C}" srcId="{53EC9789-5D5C-443E-98FF-77EC15405B4C}" destId="{655778CC-F64A-49E8-9B84-64686BD7AC1D}" srcOrd="2" destOrd="0" parTransId="{D21A2CF0-601C-4F5C-BBA6-856AF59AA932}" sibTransId="{2EAAE113-BEEC-42D1-898E-62EE3745C037}"/>
    <dgm:cxn modelId="{B8781662-BBEF-4BE2-9887-09A2063F3D7D}" srcId="{53EC9789-5D5C-443E-98FF-77EC15405B4C}" destId="{901E43B4-98E7-470D-8DE5-B6D66AE0D8AC}" srcOrd="0" destOrd="0" parTransId="{2EF43755-D8CA-4CAD-96D9-0F38D97AEBFF}" sibTransId="{5DEC5A30-5A7F-4999-A356-E83FEB44645F}"/>
    <dgm:cxn modelId="{03914E71-C1A6-423A-B289-0C73217679AC}" type="presOf" srcId="{655778CC-F64A-49E8-9B84-64686BD7AC1D}" destId="{B5839EFF-102A-4C8F-A65B-B3340642128D}" srcOrd="1" destOrd="0" presId="urn:microsoft.com/office/officeart/2011/layout/CircleProcess"/>
    <dgm:cxn modelId="{0ECB5551-6AAD-469C-8875-CBD17E7B84FC}" type="presOf" srcId="{53EC9789-5D5C-443E-98FF-77EC15405B4C}" destId="{8A78B37A-4393-47F3-9F8E-952505578E54}" srcOrd="0" destOrd="0" presId="urn:microsoft.com/office/officeart/2011/layout/CircleProcess"/>
    <dgm:cxn modelId="{7F5574A5-5B15-4AA0-AE9E-FF5315089649}" type="presOf" srcId="{901E43B4-98E7-470D-8DE5-B6D66AE0D8AC}" destId="{D572DE2E-9502-4D02-8107-B5FA0273C242}" srcOrd="1" destOrd="0" presId="urn:microsoft.com/office/officeart/2011/layout/CircleProcess"/>
    <dgm:cxn modelId="{000865A6-B8AB-4A2E-BEEF-E4E3CB562D9A}" type="presOf" srcId="{655778CC-F64A-49E8-9B84-64686BD7AC1D}" destId="{5ABD00A3-07E3-423F-ABFE-49AEC09756CE}" srcOrd="0" destOrd="0" presId="urn:microsoft.com/office/officeart/2011/layout/CircleProcess"/>
    <dgm:cxn modelId="{7186B1A6-EB49-4447-9ADE-2B4CBBE554D2}" type="presOf" srcId="{5AA20620-6F95-45FB-A1EE-63812FE6C9B2}" destId="{188664F6-C399-4B97-865E-D933EE6328C9}" srcOrd="0" destOrd="0" presId="urn:microsoft.com/office/officeart/2011/layout/CircleProcess"/>
    <dgm:cxn modelId="{F8EADCC6-851F-4D08-9369-0BE77A80A5B7}" srcId="{53EC9789-5D5C-443E-98FF-77EC15405B4C}" destId="{5AA20620-6F95-45FB-A1EE-63812FE6C9B2}" srcOrd="1" destOrd="0" parTransId="{DC282FAF-FC14-46E0-895D-BFFEA01CFDC2}" sibTransId="{84D62066-CD1A-4E64-AB53-BD9B99B3CE96}"/>
    <dgm:cxn modelId="{2EB779CE-7E0F-4E78-9098-3F8CA2D44A6F}" type="presOf" srcId="{901E43B4-98E7-470D-8DE5-B6D66AE0D8AC}" destId="{56B2659F-0D27-47D0-A9E2-9A15D80D2C03}" srcOrd="0" destOrd="0" presId="urn:microsoft.com/office/officeart/2011/layout/CircleProcess"/>
    <dgm:cxn modelId="{436707EE-10B0-4AE0-8648-6E4A6B3CFAEF}" type="presOf" srcId="{5AA20620-6F95-45FB-A1EE-63812FE6C9B2}" destId="{9E670494-20D8-4722-8F00-0B74012F5128}" srcOrd="1" destOrd="0" presId="urn:microsoft.com/office/officeart/2011/layout/CircleProcess"/>
    <dgm:cxn modelId="{4C90F3A9-5945-4B9F-B09D-9294863EA6A4}" type="presParOf" srcId="{8A78B37A-4393-47F3-9F8E-952505578E54}" destId="{B4CCF47E-0987-46EC-90F2-32ABFEF1609C}" srcOrd="0" destOrd="0" presId="urn:microsoft.com/office/officeart/2011/layout/CircleProcess"/>
    <dgm:cxn modelId="{F8341AEF-4610-435D-B955-BE4CA91279ED}" type="presParOf" srcId="{B4CCF47E-0987-46EC-90F2-32ABFEF1609C}" destId="{1FD79D26-30C0-453A-BE95-1DAFB844E6EF}" srcOrd="0" destOrd="0" presId="urn:microsoft.com/office/officeart/2011/layout/CircleProcess"/>
    <dgm:cxn modelId="{0BBAA09C-508B-406F-9C17-BF4ED0A9DECD}" type="presParOf" srcId="{8A78B37A-4393-47F3-9F8E-952505578E54}" destId="{9A24306D-CFC8-4B3B-B710-B5563A10E968}" srcOrd="1" destOrd="0" presId="urn:microsoft.com/office/officeart/2011/layout/CircleProcess"/>
    <dgm:cxn modelId="{52F03570-6639-4475-AC2F-D6AF9116FA6C}" type="presParOf" srcId="{9A24306D-CFC8-4B3B-B710-B5563A10E968}" destId="{5ABD00A3-07E3-423F-ABFE-49AEC09756CE}" srcOrd="0" destOrd="0" presId="urn:microsoft.com/office/officeart/2011/layout/CircleProcess"/>
    <dgm:cxn modelId="{782956B9-814B-401A-856F-066DA72EE997}" type="presParOf" srcId="{8A78B37A-4393-47F3-9F8E-952505578E54}" destId="{B5839EFF-102A-4C8F-A65B-B3340642128D}" srcOrd="2" destOrd="0" presId="urn:microsoft.com/office/officeart/2011/layout/CircleProcess"/>
    <dgm:cxn modelId="{F4EF8F11-F7C3-4E41-8D64-6978CF80193B}" type="presParOf" srcId="{8A78B37A-4393-47F3-9F8E-952505578E54}" destId="{E7EDD292-7227-4642-83EA-CDEF4E5C7C0C}" srcOrd="3" destOrd="0" presId="urn:microsoft.com/office/officeart/2011/layout/CircleProcess"/>
    <dgm:cxn modelId="{F1EB4407-C6C3-49DD-94DA-519DE28B55CD}" type="presParOf" srcId="{E7EDD292-7227-4642-83EA-CDEF4E5C7C0C}" destId="{7DD9B5D9-8766-477C-B5F0-EBC27F26A214}" srcOrd="0" destOrd="0" presId="urn:microsoft.com/office/officeart/2011/layout/CircleProcess"/>
    <dgm:cxn modelId="{25EF8053-898C-4575-8C22-A025405CEAB5}" type="presParOf" srcId="{8A78B37A-4393-47F3-9F8E-952505578E54}" destId="{4C9B9F31-04EE-430B-8338-B9DC89045F09}" srcOrd="4" destOrd="0" presId="urn:microsoft.com/office/officeart/2011/layout/CircleProcess"/>
    <dgm:cxn modelId="{FF280C10-0CF6-40AD-A73B-021E426D188D}" type="presParOf" srcId="{4C9B9F31-04EE-430B-8338-B9DC89045F09}" destId="{188664F6-C399-4B97-865E-D933EE6328C9}" srcOrd="0" destOrd="0" presId="urn:microsoft.com/office/officeart/2011/layout/CircleProcess"/>
    <dgm:cxn modelId="{2A382044-7970-4E63-8B26-184E08AD45D6}" type="presParOf" srcId="{8A78B37A-4393-47F3-9F8E-952505578E54}" destId="{9E670494-20D8-4722-8F00-0B74012F5128}" srcOrd="5" destOrd="0" presId="urn:microsoft.com/office/officeart/2011/layout/CircleProcess"/>
    <dgm:cxn modelId="{1496C1D6-DE0C-4718-98EC-160FC493599F}" type="presParOf" srcId="{8A78B37A-4393-47F3-9F8E-952505578E54}" destId="{BA46B49F-2A63-4DC8-981B-1838E3365D3E}" srcOrd="6" destOrd="0" presId="urn:microsoft.com/office/officeart/2011/layout/CircleProcess"/>
    <dgm:cxn modelId="{0F177728-5463-4F61-8750-0B120BCA2167}" type="presParOf" srcId="{BA46B49F-2A63-4DC8-981B-1838E3365D3E}" destId="{00C8362F-2898-483C-98A7-BD5641C82263}" srcOrd="0" destOrd="0" presId="urn:microsoft.com/office/officeart/2011/layout/CircleProcess"/>
    <dgm:cxn modelId="{04F90CEA-5B31-4E48-A369-9D0C1A301BC3}" type="presParOf" srcId="{8A78B37A-4393-47F3-9F8E-952505578E54}" destId="{4BC325E4-0F98-478A-9C32-61FD909008E5}" srcOrd="7" destOrd="0" presId="urn:microsoft.com/office/officeart/2011/layout/CircleProcess"/>
    <dgm:cxn modelId="{47C19B88-7F76-4B5E-BC24-F5AEFE45E6B6}" type="presParOf" srcId="{4BC325E4-0F98-478A-9C32-61FD909008E5}" destId="{56B2659F-0D27-47D0-A9E2-9A15D80D2C03}" srcOrd="0" destOrd="0" presId="urn:microsoft.com/office/officeart/2011/layout/CircleProcess"/>
    <dgm:cxn modelId="{C44F9881-4B12-4F51-85D7-FAB9B516C9AD}" type="presParOf" srcId="{8A78B37A-4393-47F3-9F8E-952505578E54}" destId="{D572DE2E-9502-4D02-8107-B5FA0273C242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79D26-30C0-453A-BE95-1DAFB844E6EF}">
      <dsp:nvSpPr>
        <dsp:cNvPr id="0" name=""/>
        <dsp:cNvSpPr/>
      </dsp:nvSpPr>
      <dsp:spPr>
        <a:xfrm>
          <a:off x="8093101" y="1078061"/>
          <a:ext cx="2855757" cy="28562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D00A3-07E3-423F-ABFE-49AEC09756CE}">
      <dsp:nvSpPr>
        <dsp:cNvPr id="0" name=""/>
        <dsp:cNvSpPr/>
      </dsp:nvSpPr>
      <dsp:spPr>
        <a:xfrm>
          <a:off x="8187921" y="1173287"/>
          <a:ext cx="2666117" cy="26658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>
              <a:solidFill>
                <a:schemeClr val="accent1"/>
              </a:solidFill>
              <a:latin typeface="Arial"/>
            </a:rPr>
            <a:t>Personalised cities list</a:t>
          </a:r>
          <a:endParaRPr lang="en-CA" sz="2300" kern="1200"/>
        </a:p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>
              <a:solidFill>
                <a:schemeClr val="accent1"/>
              </a:solidFill>
              <a:latin typeface="Arial"/>
            </a:rPr>
            <a:t>Secured authentication</a:t>
          </a:r>
          <a:endParaRPr lang="en-US" sz="2300" kern="1200"/>
        </a:p>
      </dsp:txBody>
      <dsp:txXfrm>
        <a:off x="8569061" y="1554192"/>
        <a:ext cx="1903838" cy="1904023"/>
      </dsp:txXfrm>
    </dsp:sp>
    <dsp:sp modelId="{7DD9B5D9-8766-477C-B5F0-EBC27F26A214}">
      <dsp:nvSpPr>
        <dsp:cNvPr id="0" name=""/>
        <dsp:cNvSpPr/>
      </dsp:nvSpPr>
      <dsp:spPr>
        <a:xfrm rot="2700000">
          <a:off x="5145033" y="1081514"/>
          <a:ext cx="2848879" cy="284887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664F6-C399-4B97-865E-D933EE6328C9}">
      <dsp:nvSpPr>
        <dsp:cNvPr id="0" name=""/>
        <dsp:cNvSpPr/>
      </dsp:nvSpPr>
      <dsp:spPr>
        <a:xfrm>
          <a:off x="5236414" y="1173287"/>
          <a:ext cx="2666117" cy="26658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>
              <a:latin typeface="Arial"/>
            </a:rPr>
            <a:t>Information of air pollution</a:t>
          </a:r>
          <a:endParaRPr lang="en-US" sz="2300" kern="1200">
            <a:latin typeface="Arial"/>
          </a:endParaRPr>
        </a:p>
      </dsp:txBody>
      <dsp:txXfrm>
        <a:off x="5617553" y="1554192"/>
        <a:ext cx="1903838" cy="1904023"/>
      </dsp:txXfrm>
    </dsp:sp>
    <dsp:sp modelId="{00C8362F-2898-483C-98A7-BD5641C82263}">
      <dsp:nvSpPr>
        <dsp:cNvPr id="0" name=""/>
        <dsp:cNvSpPr/>
      </dsp:nvSpPr>
      <dsp:spPr>
        <a:xfrm rot="2700000">
          <a:off x="1599823" y="1081514"/>
          <a:ext cx="2848879" cy="284887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2659F-0D27-47D0-A9E2-9A15D80D2C03}">
      <dsp:nvSpPr>
        <dsp:cNvPr id="0" name=""/>
        <dsp:cNvSpPr/>
      </dsp:nvSpPr>
      <dsp:spPr>
        <a:xfrm>
          <a:off x="1684763" y="1173287"/>
          <a:ext cx="2666117" cy="266583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>
              <a:solidFill>
                <a:schemeClr val="accent1"/>
              </a:solidFill>
            </a:rPr>
            <a:t>Responsive interface</a:t>
          </a:r>
        </a:p>
      </dsp:txBody>
      <dsp:txXfrm>
        <a:off x="2065903" y="1554192"/>
        <a:ext cx="1903838" cy="1904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CA" smtClean="0">
                <a:latin typeface="Arial" pitchFamily="34" charset="0"/>
              </a:rPr>
              <a:pPr/>
              <a:t>‹#›</a:t>
            </a:fld>
            <a:endParaRPr lang="en-CA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CA" smtClean="0"/>
              <a:pPr/>
              <a:t>2021-09-09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72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My team has been hired to help individuals like John figure out the AQI of their city!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385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944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/>
              <a:t>Maintain User information (email (id) and password and image)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/>
              <a:t>Handles user registration and login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/>
              <a:t>Generates authentication </a:t>
            </a:r>
            <a:r>
              <a:rPr lang="en-CA" err="1"/>
              <a:t>jwt</a:t>
            </a:r>
            <a:r>
              <a:rPr lang="en-CA"/>
              <a:t> token upon successful login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/>
              <a:t>Uses </a:t>
            </a:r>
            <a:r>
              <a:rPr lang="en-CA" err="1"/>
              <a:t>sql</a:t>
            </a:r>
            <a:r>
              <a:rPr lang="en-CA"/>
              <a:t> database to store the user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/>
              <a:t>Authentication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125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601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encrypt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7702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88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/>
              <a:t>Maintains user’s city preferences and stores data for query parameters retrieved the air quality information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/>
              <a:t>Uses MongoDB to store favorite city (country name, state and city, user 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3676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787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600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982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Authentication!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153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- Meet John, he is a CGI employee that works at the Montreal and Toronto office</a:t>
            </a:r>
            <a:endParaRPr lang="en-US">
              <a:cs typeface="Arial" pitchFamily="34" charset="0"/>
            </a:endParaRPr>
          </a:p>
          <a:p>
            <a:r>
              <a:rPr lang="en-US">
                <a:latin typeface="Arial"/>
                <a:cs typeface="Arial"/>
              </a:rPr>
              <a:t>- he often travels back and forth and wants to know the air quality of the two cities every time he visits</a:t>
            </a:r>
          </a:p>
          <a:p>
            <a:r>
              <a:rPr lang="en-US">
                <a:latin typeface="Arial"/>
                <a:cs typeface="Arial"/>
              </a:rPr>
              <a:t>- why does he want to know the air quality?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5190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0656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347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31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7082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3339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502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656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3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/>
              <a:t>Receives request and retrieves data from the third party API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/>
              <a:t>M</a:t>
            </a:r>
            <a:r>
              <a:rPr lang="en-US" err="1"/>
              <a:t>akes</a:t>
            </a:r>
            <a:r>
              <a:rPr lang="en-US"/>
              <a:t> a request to favorite microservice for retrieving data of favorite cities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/>
              <a:t>M</a:t>
            </a:r>
            <a:r>
              <a:rPr lang="en-US" err="1"/>
              <a:t>odel</a:t>
            </a:r>
            <a:r>
              <a:rPr lang="en-US"/>
              <a:t> mapping using google json library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/>
              <a:t>C</a:t>
            </a:r>
            <a:r>
              <a:rPr lang="en-US"/>
              <a:t>aching multiple data values for recurring requests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Implements circuit breaker pattern to build fault tolerant resilient system</a:t>
            </a:r>
            <a:endParaRPr lang="en-CA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763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54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- Depending on the AQI – or air quality index, it can be hazardous to people like John, with lung disease</a:t>
            </a:r>
          </a:p>
          <a:p>
            <a:r>
              <a:rPr lang="en-CA">
                <a:latin typeface="Arial"/>
                <a:cs typeface="Arial"/>
              </a:rPr>
              <a:t>- for him, 101-150 AQI can be hazardous for him</a:t>
            </a:r>
            <a:endParaRPr lang="en-CA">
              <a:cs typeface="Arial"/>
            </a:endParaRPr>
          </a:p>
          <a:p>
            <a:endParaRPr lang="en-CA">
              <a:cs typeface="Arial" pitchFamily="34" charset="0"/>
            </a:endParaRPr>
          </a:p>
          <a:p>
            <a:endParaRPr lang="en-US"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8556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0331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461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8675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1429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2411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4351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539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75366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2058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49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28600"/>
            <a:r>
              <a:rPr lang="en-CA"/>
              <a:t>Quick user response.</a:t>
            </a:r>
            <a:endParaRPr lang="en-US"/>
          </a:p>
          <a:p>
            <a:pPr marL="228600"/>
            <a:r>
              <a:rPr lang="en-CA"/>
              <a:t>Simple and interactive UI. </a:t>
            </a:r>
          </a:p>
          <a:p>
            <a:pPr>
              <a:lnSpc>
                <a:spcPct val="250000"/>
              </a:lnSpc>
            </a:pPr>
            <a:endParaRPr lang="en-CA">
              <a:latin typeface="Arial"/>
              <a:cs typeface="Arial"/>
            </a:endParaRPr>
          </a:p>
          <a:p>
            <a:pPr>
              <a:lnSpc>
                <a:spcPct val="250000"/>
              </a:lnSpc>
              <a:buFont typeface="Arial" panose="020B0604020202020204" pitchFamily="34" charset="0"/>
            </a:pPr>
            <a:endParaRPr lang="en-CA">
              <a:latin typeface="Arial"/>
              <a:cs typeface="Arial"/>
            </a:endParaRPr>
          </a:p>
          <a:p>
            <a:pPr marL="228600"/>
            <a:r>
              <a:rPr lang="en-CA"/>
              <a:t>AQI of any specific city.</a:t>
            </a:r>
            <a:endParaRPr lang="en-US"/>
          </a:p>
          <a:p>
            <a:pPr marL="228600"/>
            <a:r>
              <a:rPr lang="en-CA"/>
              <a:t>Preventive measures.</a:t>
            </a:r>
          </a:p>
          <a:p>
            <a:pPr marL="228600"/>
            <a:endParaRPr lang="en-CA"/>
          </a:p>
          <a:p>
            <a:pPr marL="228600"/>
            <a:endParaRPr lang="en-CA"/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A">
                <a:latin typeface="Arial"/>
                <a:cs typeface="Arial"/>
              </a:rPr>
              <a:t>Find AQI of specific city using dropdowns</a:t>
            </a:r>
            <a:endParaRPr lang="en-CA"/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A"/>
              <a:t>Display results of the last recent 3 searches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A"/>
              <a:t>Registration/login for an account to store:</a:t>
            </a:r>
          </a:p>
          <a:p>
            <a:pPr marL="606425" lvl="1" indent="-342900"/>
            <a:r>
              <a:rPr lang="en-CA"/>
              <a:t>User profile picture</a:t>
            </a:r>
          </a:p>
          <a:p>
            <a:pPr marL="606425" lvl="1" indent="-342900"/>
            <a:r>
              <a:rPr lang="en-CA"/>
              <a:t>Favorited cities</a:t>
            </a:r>
          </a:p>
          <a:p>
            <a:pPr marL="606425" lvl="1" indent="-342900"/>
            <a:endParaRPr lang="en-CA"/>
          </a:p>
          <a:p>
            <a:r>
              <a:rPr lang="en-CA"/>
              <a:t>We wanted to come up with an application that has a responsive, user friendly user interface to show the air quality index of specific cities. We also wanted to allow the user to have a profile, a list of favorite cities and secured authentication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2196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30599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5715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9281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9391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2862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76734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138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39093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61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979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08672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3960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0905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85604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5065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777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53853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79712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2675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8913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313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Hibernate 2 – H2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/>
              <a:t>Maven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9247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148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9690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8645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20183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84940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00256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85181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51490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1529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6186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CA"/>
              <a:t>Register:</a:t>
            </a:r>
          </a:p>
          <a:p>
            <a:pPr algn="l"/>
            <a:r>
              <a:rPr lang="en-CA"/>
              <a:t>Username </a:t>
            </a:r>
          </a:p>
          <a:p>
            <a:pPr algn="l"/>
            <a:r>
              <a:rPr lang="en-CA"/>
              <a:t>should be a valid email</a:t>
            </a:r>
          </a:p>
          <a:p>
            <a:pPr algn="l"/>
            <a:r>
              <a:rPr lang="en-CA"/>
              <a:t>Should not already exist in the database</a:t>
            </a:r>
          </a:p>
          <a:p>
            <a:pPr algn="l"/>
            <a:r>
              <a:rPr lang="en-CA"/>
              <a:t>The form cannot be submitted with an empty username</a:t>
            </a:r>
          </a:p>
          <a:p>
            <a:pPr algn="l"/>
            <a:endParaRPr lang="en-CA"/>
          </a:p>
          <a:p>
            <a:pPr algn="l"/>
            <a:r>
              <a:rPr lang="en-CA"/>
              <a:t>Password:</a:t>
            </a:r>
          </a:p>
          <a:p>
            <a:pPr algn="l"/>
            <a:r>
              <a:rPr lang="en-CA"/>
              <a:t>Should be length 8</a:t>
            </a:r>
          </a:p>
          <a:p>
            <a:pPr algn="l"/>
            <a:r>
              <a:rPr lang="en-CA"/>
              <a:t>Should contain at least a digit, special character, lowercase and uppercase</a:t>
            </a:r>
          </a:p>
          <a:p>
            <a:pPr algn="l"/>
            <a:r>
              <a:rPr lang="en-CA"/>
              <a:t>Form cannot be submitted with empty password</a:t>
            </a:r>
          </a:p>
          <a:p>
            <a:pPr algn="l"/>
            <a:r>
              <a:rPr lang="en-CA"/>
              <a:t>Login:</a:t>
            </a:r>
          </a:p>
          <a:p>
            <a:r>
              <a:rPr lang="en-CA"/>
              <a:t>Username </a:t>
            </a:r>
          </a:p>
          <a:p>
            <a:r>
              <a:rPr lang="en-CA"/>
              <a:t>should be a valid email existed in the database</a:t>
            </a:r>
          </a:p>
          <a:p>
            <a:r>
              <a:rPr lang="en-CA"/>
              <a:t>The form cannot be submitted with an empty username</a:t>
            </a:r>
          </a:p>
          <a:p>
            <a:r>
              <a:rPr lang="en-CA"/>
              <a:t>The user should be existed in the database to be </a:t>
            </a:r>
            <a:r>
              <a:rPr lang="en-CA" err="1"/>
              <a:t>succusfully</a:t>
            </a:r>
            <a:r>
              <a:rPr lang="en-CA"/>
              <a:t> logged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29884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9851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12695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25074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5893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0791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7163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6224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33635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05777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90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0663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Real updates: </a:t>
            </a:r>
          </a:p>
          <a:p>
            <a:endParaRPr lang="en-CA">
              <a:latin typeface="Arial"/>
              <a:cs typeface="Arial"/>
            </a:endParaRPr>
          </a:p>
          <a:p>
            <a:endParaRPr lang="en-CA">
              <a:latin typeface="Arial"/>
              <a:cs typeface="Arial"/>
            </a:endParaRPr>
          </a:p>
          <a:p>
            <a:r>
              <a:rPr lang="en-CA">
                <a:latin typeface="Arial"/>
                <a:cs typeface="Arial"/>
              </a:rPr>
              <a:t>Main Page</a:t>
            </a:r>
            <a:endParaRPr lang="en-US">
              <a:latin typeface="Arial"/>
              <a:cs typeface="Arial"/>
            </a:endParaRPr>
          </a:p>
          <a:p>
            <a:endParaRPr lang="en-CA"/>
          </a:p>
          <a:p>
            <a:r>
              <a:rPr lang="en-CA">
                <a:latin typeface="Arial"/>
                <a:cs typeface="Arial"/>
              </a:rPr>
              <a:t>Login: </a:t>
            </a:r>
            <a:endParaRPr lang="en-US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CA">
                <a:latin typeface="Arial"/>
                <a:cs typeface="Arial"/>
              </a:rPr>
              <a:t>Implemented using Angular Material Modal </a:t>
            </a:r>
            <a:endParaRPr lang="en-US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CA">
                <a:latin typeface="Arial"/>
                <a:cs typeface="Arial"/>
              </a:rPr>
              <a:t>Validations applied for username and password</a:t>
            </a:r>
            <a:endParaRPr lang="en-US">
              <a:latin typeface="Arial"/>
              <a:cs typeface="Arial"/>
            </a:endParaRPr>
          </a:p>
          <a:p>
            <a:endParaRPr lang="en-US"/>
          </a:p>
          <a:p>
            <a:r>
              <a:rPr lang="en-CA">
                <a:latin typeface="Arial"/>
                <a:cs typeface="Arial"/>
              </a:rPr>
              <a:t>Register</a:t>
            </a:r>
            <a:endParaRPr lang="en-US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CA">
                <a:latin typeface="Arial"/>
                <a:cs typeface="Arial"/>
              </a:rPr>
              <a:t>Implemented using Angular Material Modal</a:t>
            </a:r>
            <a:endParaRPr lang="en-US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CA">
                <a:latin typeface="Arial"/>
                <a:cs typeface="Arial"/>
              </a:rPr>
              <a:t>Validations applied for username and password</a:t>
            </a:r>
            <a:endParaRPr lang="en-US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CA">
                <a:latin typeface="Arial"/>
                <a:cs typeface="Arial"/>
              </a:rPr>
              <a:t>Sweet alert pops up upon successful registration</a:t>
            </a:r>
            <a:endParaRPr lang="en-US">
              <a:latin typeface="Arial"/>
              <a:cs typeface="Arial"/>
            </a:endParaRPr>
          </a:p>
          <a:p>
            <a:r>
              <a:rPr lang="en-CA">
                <a:latin typeface="Arial"/>
                <a:cs typeface="Arial"/>
              </a:rPr>
              <a:t> </a:t>
            </a:r>
            <a:endParaRPr lang="en-US">
              <a:latin typeface="Arial"/>
              <a:cs typeface="Arial"/>
            </a:endParaRPr>
          </a:p>
          <a:p>
            <a:r>
              <a:rPr lang="en-CA">
                <a:latin typeface="Arial"/>
                <a:cs typeface="Arial"/>
              </a:rPr>
              <a:t>Account</a:t>
            </a:r>
            <a:endParaRPr lang="en-US">
              <a:latin typeface="Arial"/>
              <a:cs typeface="Arial"/>
            </a:endParaRPr>
          </a:p>
          <a:p>
            <a:pPr marL="342900" indent="-342900">
              <a:buFont typeface="Arial,Sans-Serif"/>
              <a:buChar char="•"/>
            </a:pPr>
            <a:r>
              <a:rPr lang="en-CA">
                <a:latin typeface="Arial"/>
                <a:cs typeface="Arial"/>
              </a:rPr>
              <a:t>Guard</a:t>
            </a:r>
            <a:endParaRPr lang="en-US">
              <a:latin typeface="Arial"/>
              <a:cs typeface="Arial"/>
            </a:endParaRP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4919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>
                <a:latin typeface="Arial"/>
                <a:cs typeface="Arial"/>
              </a:rPr>
              <a:t>API Gateway - Implements a web security configuration (CSRF disabled, CORS enabled, sensitive headers removed)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CA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CA">
                <a:latin typeface="Arial"/>
                <a:cs typeface="Arial"/>
              </a:rPr>
              <a:t>Service discovery</a:t>
            </a:r>
          </a:p>
          <a:p>
            <a:pPr marL="171450" indent="-171450" algn="l">
              <a:buFontTx/>
              <a:buChar char="-"/>
            </a:pPr>
            <a:r>
              <a:rPr lang="en-CA"/>
              <a:t>Registers the services with specific IP addresses using eureka server</a:t>
            </a:r>
          </a:p>
          <a:p>
            <a:pPr marL="171450" indent="-171450" algn="l">
              <a:buFontTx/>
              <a:buChar char="-"/>
            </a:pPr>
            <a:r>
              <a:rPr lang="en-CA"/>
              <a:t>Database containing the network locations of service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Config server - Centralized configuration for all the microservices using central repository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A" sz="120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CA" sz="1200"/>
              <a:t>Overall development: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200"/>
              <a:t>Docker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200"/>
              <a:t>CI/CD pipeline (in progress)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200"/>
              <a:t>Unit 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200"/>
              <a:t>Exception Handling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CA" sz="1200"/>
          </a:p>
          <a:p>
            <a:pPr marL="0" indent="0" algn="l">
              <a:buFontTx/>
              <a:buNone/>
            </a:pPr>
            <a:endParaRPr lang="en-US"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640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/>
              <a:t>Presentation title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CD6B7C3-552A-1644-82F4-B1B9359D14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/>
              <a:t>Name, role</a:t>
            </a:r>
            <a:br>
              <a:rPr lang="en-CA"/>
            </a:br>
            <a:r>
              <a:rPr lang="en-CA"/>
              <a:t>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51954F-2676-5244-99E5-686FBF8B3F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42038" y="777875"/>
            <a:ext cx="5308600" cy="5295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868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8463E-6F5A-C34E-9F76-CF7CF438D3F3}"/>
              </a:ext>
            </a:extLst>
          </p:cNvPr>
          <p:cNvSpPr/>
          <p:nvPr userDrawn="1"/>
        </p:nvSpPr>
        <p:spPr bwMode="gray">
          <a:xfrm>
            <a:off x="0" y="0"/>
            <a:ext cx="12196800" cy="3214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B4D4F43-FCC4-7940-BF26-80BC3EFA5D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766763" y="713658"/>
            <a:ext cx="10658475" cy="18736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B55AD79-E89E-F94C-8E6E-47E81BAAFE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429000"/>
            <a:ext cx="3060700" cy="26638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90C4A5E-806F-B449-9FC2-674DB43D37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1050" y="3429000"/>
            <a:ext cx="3024188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1CE38-9517-C04D-BD3C-785CE4AAB5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3113" y="3429000"/>
            <a:ext cx="3025776" cy="266429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600"/>
              </a:spcBef>
              <a:buNone/>
              <a:defRPr sz="2000" b="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F7397D48-6C1F-0F4B-81AD-71A51B496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94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763" y="1573201"/>
            <a:ext cx="2305050" cy="22457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764" y="3957329"/>
            <a:ext cx="2305050" cy="614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</a:t>
            </a:r>
            <a:r>
              <a:rPr lang="en-CA" err="1"/>
              <a:t>Lastname</a:t>
            </a:r>
            <a:endParaRPr lang="en-CA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4" y="4728184"/>
            <a:ext cx="2305050" cy="1364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/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Short description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58ECA42-F963-A040-A103-87B70E6AEE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7463" y="157189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8004762-0448-1B4A-8FEF-D3D363CEA9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1206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A8684217-8B73-6846-8964-A3D5A8B8F8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8819" y="1567053"/>
            <a:ext cx="2066925" cy="328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0095CCD-CD5E-3949-AE61-F6C4C44501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7463" y="2178757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AF74C33C-BE80-3E4F-AD16-B853AFB0DC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7463" y="2510153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450C4AEB-3215-D247-8707-2CA376BCFA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3577425"/>
            <a:ext cx="2076323" cy="3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8DBD234F-66B6-D24F-8630-18330562C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463" y="3908820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91D5779F-40F4-114C-8F51-0E0ED58016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27463" y="497315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02D4596C-769E-D04E-A5B1-EC681DAE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27463" y="529645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0" name="Espace réservé du texte 12">
            <a:extLst>
              <a:ext uri="{FF2B5EF4-FFF2-40B4-BE49-F238E27FC236}">
                <a16:creationId xmlns:a16="http://schemas.microsoft.com/office/drawing/2014/main" id="{47888554-5D19-8841-B473-5B61BFF2C1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1206" y="21714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1" name="Espace réservé du texte 12">
            <a:extLst>
              <a:ext uri="{FF2B5EF4-FFF2-40B4-BE49-F238E27FC236}">
                <a16:creationId xmlns:a16="http://schemas.microsoft.com/office/drawing/2014/main" id="{3970DAEB-7645-454B-8955-9052575C98F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1206" y="2502801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2" name="Espace réservé du texte 12">
            <a:extLst>
              <a:ext uri="{FF2B5EF4-FFF2-40B4-BE49-F238E27FC236}">
                <a16:creationId xmlns:a16="http://schemas.microsoft.com/office/drawing/2014/main" id="{65E9429C-4B9C-2C44-8067-2A7B9774799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01206" y="3583521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3" name="Espace réservé du texte 12">
            <a:extLst>
              <a:ext uri="{FF2B5EF4-FFF2-40B4-BE49-F238E27FC236}">
                <a16:creationId xmlns:a16="http://schemas.microsoft.com/office/drawing/2014/main" id="{C620E413-434A-AD48-9D92-DFC651AFA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1206" y="3914917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7CF6FBAA-EDE5-FB49-866C-B8EBCF06E8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1206" y="497010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Date XXXX– XXXX</a:t>
            </a:r>
          </a:p>
          <a:p>
            <a:pPr lvl="0"/>
            <a:endParaRPr lang="en-CA"/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CBAB841A-326D-C24E-9D5D-1F837FD3C3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1206" y="5293409"/>
            <a:ext cx="2076323" cy="79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Description</a:t>
            </a:r>
          </a:p>
          <a:p>
            <a:pPr lvl="0"/>
            <a:endParaRPr lang="en-CA"/>
          </a:p>
        </p:txBody>
      </p:sp>
      <p:sp>
        <p:nvSpPr>
          <p:cNvPr id="46" name="Espace réservé du texte 12">
            <a:extLst>
              <a:ext uri="{FF2B5EF4-FFF2-40B4-BE49-F238E27FC236}">
                <a16:creationId xmlns:a16="http://schemas.microsoft.com/office/drawing/2014/main" id="{95AD3CFD-2DE9-C943-BA43-8B744BAD8A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38819" y="568906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7" name="Espace réservé du texte 12">
            <a:extLst>
              <a:ext uri="{FF2B5EF4-FFF2-40B4-BE49-F238E27FC236}">
                <a16:creationId xmlns:a16="http://schemas.microsoft.com/office/drawing/2014/main" id="{243ED50F-FE73-A540-9506-CF3FA6620F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38819" y="2183913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8" name="Espace réservé du texte 12">
            <a:extLst>
              <a:ext uri="{FF2B5EF4-FFF2-40B4-BE49-F238E27FC236}">
                <a16:creationId xmlns:a16="http://schemas.microsoft.com/office/drawing/2014/main" id="{2CCFDE26-46F5-944F-8BF0-84097E7D35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8819" y="2882115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49" name="Espace réservé du texte 12">
            <a:extLst>
              <a:ext uri="{FF2B5EF4-FFF2-40B4-BE49-F238E27FC236}">
                <a16:creationId xmlns:a16="http://schemas.microsoft.com/office/drawing/2014/main" id="{FC6B7BD4-1B8A-954F-85B0-4D37B7C641E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8819" y="3567449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0" name="Espace réservé du texte 12">
            <a:extLst>
              <a:ext uri="{FF2B5EF4-FFF2-40B4-BE49-F238E27FC236}">
                <a16:creationId xmlns:a16="http://schemas.microsoft.com/office/drawing/2014/main" id="{133898AB-EC8E-4C43-B65F-51B268B0E3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38819" y="4270366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51" name="Espace réservé du texte 12">
            <a:extLst>
              <a:ext uri="{FF2B5EF4-FFF2-40B4-BE49-F238E27FC236}">
                <a16:creationId xmlns:a16="http://schemas.microsoft.com/office/drawing/2014/main" id="{248D277D-8ACF-F147-B6AA-2FEB83B1B0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38819" y="4982068"/>
            <a:ext cx="2076323" cy="3105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Skills</a:t>
            </a:r>
          </a:p>
          <a:p>
            <a:pPr lvl="0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3E2C9B9-D123-9140-9766-89B60B158F43}"/>
              </a:ext>
            </a:extLst>
          </p:cNvPr>
          <p:cNvSpPr/>
          <p:nvPr userDrawn="1"/>
        </p:nvSpPr>
        <p:spPr bwMode="gray">
          <a:xfrm>
            <a:off x="9329465" y="2502502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DD6D09-F468-D841-BF43-54F32E303D62}"/>
              </a:ext>
            </a:extLst>
          </p:cNvPr>
          <p:cNvSpPr/>
          <p:nvPr userDrawn="1"/>
        </p:nvSpPr>
        <p:spPr bwMode="gray">
          <a:xfrm>
            <a:off x="9329465" y="320887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98873A-8C14-B343-A7CC-7FB17B3A9CBE}"/>
              </a:ext>
            </a:extLst>
          </p:cNvPr>
          <p:cNvSpPr/>
          <p:nvPr userDrawn="1"/>
        </p:nvSpPr>
        <p:spPr bwMode="gray">
          <a:xfrm>
            <a:off x="9329465" y="3887637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A4235C-75A4-A243-B4A1-0BC434FED741}"/>
              </a:ext>
            </a:extLst>
          </p:cNvPr>
          <p:cNvSpPr/>
          <p:nvPr userDrawn="1"/>
        </p:nvSpPr>
        <p:spPr bwMode="gray">
          <a:xfrm>
            <a:off x="9329465" y="4593946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CFB8E7-7827-3844-9CD8-99084B3B5665}"/>
              </a:ext>
            </a:extLst>
          </p:cNvPr>
          <p:cNvSpPr/>
          <p:nvPr userDrawn="1"/>
        </p:nvSpPr>
        <p:spPr bwMode="gray">
          <a:xfrm>
            <a:off x="9329465" y="5301603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DD0EBE-315C-554F-B291-C50A3881353F}"/>
              </a:ext>
            </a:extLst>
          </p:cNvPr>
          <p:cNvSpPr/>
          <p:nvPr userDrawn="1"/>
        </p:nvSpPr>
        <p:spPr bwMode="gray">
          <a:xfrm>
            <a:off x="9329465" y="6015718"/>
            <a:ext cx="2086805" cy="77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1103-E2FC-9A4F-B1FC-101DCF00FDC0}"/>
              </a:ext>
            </a:extLst>
          </p:cNvPr>
          <p:cNvSpPr txBox="1"/>
          <p:nvPr userDrawn="1"/>
        </p:nvSpPr>
        <p:spPr>
          <a:xfrm>
            <a:off x="12708835" y="131196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E0888284-0A0C-7449-8B9C-C2DC99508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4104518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V / 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e libre 13">
            <a:extLst>
              <a:ext uri="{FF2B5EF4-FFF2-40B4-BE49-F238E27FC236}">
                <a16:creationId xmlns:a16="http://schemas.microsoft.com/office/drawing/2014/main" id="{5C45700E-216F-B143-AB3D-B415EEE0460A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10128740" y="773452"/>
            <a:ext cx="1307399" cy="1307398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6800000" scaled="0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E1DAC4B7-C35F-7044-83C8-D938420F6B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6763" y="765175"/>
            <a:ext cx="1268099" cy="1268099"/>
          </a:xfrm>
          <a:prstGeom prst="rect">
            <a:avLst/>
          </a:prstGeom>
        </p:spPr>
        <p:txBody>
          <a:bodyPr/>
          <a:lstStyle>
            <a:lvl1pPr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20F7682-4839-8640-BC2E-22CACF0484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16312" y="883341"/>
            <a:ext cx="6840388" cy="400727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800"/>
            </a:lvl1pPr>
          </a:lstStyle>
          <a:p>
            <a:pPr lvl="0"/>
            <a:r>
              <a:rPr lang="en-CA"/>
              <a:t>First and last name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F63D75B-27D2-1A46-8CF6-000336CAFA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6312" y="1390015"/>
            <a:ext cx="6840388" cy="24230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/>
              <a:t>Insert your title here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4D12600E-F927-204E-9785-6D21E75B2E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6312" y="1644886"/>
            <a:ext cx="6840388" cy="269303"/>
          </a:xfrm>
          <a:prstGeom prst="rect">
            <a:avLst/>
          </a:prstGeom>
        </p:spPr>
        <p:txBody>
          <a:bodyPr lIns="0" tIns="0" rIns="0" bIns="0"/>
          <a:lstStyle>
            <a:lvl1pPr marL="0">
              <a:buNone/>
              <a:defRPr sz="1400"/>
            </a:lvl1pPr>
          </a:lstStyle>
          <a:p>
            <a:pPr lvl="0"/>
            <a:r>
              <a:rPr lang="en-CA"/>
              <a:t>Insert years of experience and specify your field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D1CEE3-25F9-A644-B5D1-88B5CE31DFE8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316163" y="2039050"/>
            <a:ext cx="151144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BE6FF5-40B6-334C-8F6E-E695402E0444}"/>
              </a:ext>
            </a:extLst>
          </p:cNvPr>
          <p:cNvSpPr txBox="1"/>
          <p:nvPr userDrawn="1"/>
        </p:nvSpPr>
        <p:spPr>
          <a:xfrm>
            <a:off x="2704563" y="74697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CA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BFE1A4F-1319-5F40-82D6-46309EFFB0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09813" y="2169441"/>
            <a:ext cx="9115474" cy="26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r>
              <a:rPr lang="en-CA"/>
              <a:t>Profile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DF68F94-DB4D-3642-8310-76BAD8D95A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9813" y="3545839"/>
            <a:ext cx="9115474" cy="262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indent="0">
              <a:buFont typeface="Arial" panose="020B0604020202020204" pitchFamily="34" charset="0"/>
              <a:buNone/>
            </a:pPr>
            <a:r>
              <a:rPr lang="en-CA" sz="1200" b="1">
                <a:solidFill>
                  <a:schemeClr val="accent3"/>
                </a:solidFill>
              </a:rPr>
              <a:t>CGI experience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E8A863E-8FBF-724E-80FA-10640EBD0C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16163" y="2364654"/>
            <a:ext cx="9109075" cy="903855"/>
          </a:xfrm>
          <a:prstGeom prst="rect">
            <a:avLst/>
          </a:prstGeom>
        </p:spPr>
        <p:txBody>
          <a:bodyPr lIns="0" tIns="0" rIns="0" bIns="0"/>
          <a:lstStyle>
            <a:lvl1pPr marL="0" indent="-102625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D72408D2-5287-F14F-85A3-5EEFBBA947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16163" y="3752482"/>
            <a:ext cx="9109075" cy="2168258"/>
          </a:xfrm>
          <a:prstGeom prst="rect">
            <a:avLst/>
          </a:prstGeom>
        </p:spPr>
        <p:txBody>
          <a:bodyPr lIns="0" tIns="0" rIns="0" bIns="0" numCol="2" spcCol="180000"/>
          <a:lstStyle>
            <a:lvl1pPr marL="0" indent="-10440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4FEFE0-9196-B245-B2EE-BE76B7D8F618}"/>
              </a:ext>
            </a:extLst>
          </p:cNvPr>
          <p:cNvSpPr txBox="1"/>
          <p:nvPr userDrawn="1"/>
        </p:nvSpPr>
        <p:spPr>
          <a:xfrm>
            <a:off x="3313355" y="4367605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C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0E6E6EE5-3E45-724C-B03C-6AF0B9F54E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7409" y="2404153"/>
            <a:ext cx="1247372" cy="3534733"/>
          </a:xfrm>
          <a:prstGeom prst="rect">
            <a:avLst/>
          </a:prstGeom>
        </p:spPr>
        <p:txBody>
          <a:bodyPr lIns="0" tIns="0" rIns="0" bIns="0"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Text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094C90-E1A2-9948-AB43-B471059D60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0" y="6110739"/>
            <a:ext cx="773004" cy="359908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4AA569B-C28D-AD47-9953-D058813508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6618" y="2173686"/>
            <a:ext cx="1256146" cy="17623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CA" sz="1200" b="1" err="1">
                <a:solidFill>
                  <a:srgbClr val="5135AA"/>
                </a:solidFill>
                <a:effectLst/>
                <a:latin typeface="Arial" panose="020B0604020202020204" pitchFamily="34" charset="0"/>
              </a:rPr>
              <a:t>Education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33646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V / 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416D0CC-045F-594D-BDF5-1FCC074C46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46B3183-779A-BF46-9670-39F1C2BBFC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218" y="1032164"/>
            <a:ext cx="1273563" cy="50606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BE3F43F-50C4-B445-8B73-F30ED8B309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9813" y="811322"/>
            <a:ext cx="9115474" cy="2046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marL="0" indent="0">
              <a:buNone/>
            </a:pPr>
            <a:r>
              <a:rPr lang="en-CA" sz="1200" b="1">
                <a:solidFill>
                  <a:schemeClr val="accent3"/>
                </a:solidFill>
              </a:rPr>
              <a:t>Other experiences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43A9262-8BA3-8E41-B4B0-F6F4BDF9F5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16162" y="1023815"/>
            <a:ext cx="9109075" cy="5069009"/>
          </a:xfrm>
          <a:prstGeom prst="rect">
            <a:avLst/>
          </a:prstGeom>
        </p:spPr>
        <p:txBody>
          <a:bodyPr lIns="0" tIns="0" rIns="0" bIns="0"/>
          <a:lstStyle>
            <a:lvl1pPr marL="0" indent="-104400">
              <a:lnSpc>
                <a:spcPct val="14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9C86A1D-A4E8-CD4E-A3FF-1266A7F082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3712" y="811322"/>
            <a:ext cx="1279052" cy="1762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r>
              <a:rPr lang="fr-CA" sz="1200" b="1">
                <a:solidFill>
                  <a:srgbClr val="5135AA"/>
                </a:solidFill>
                <a:effectLst/>
                <a:latin typeface="Arial" panose="020B0604020202020204" pitchFamily="34" charset="0"/>
              </a:rPr>
              <a:t>Focus areas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805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A6AE6A5-1A13-4742-A77D-F63BCB614A4A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0622-583D-8342-8DD4-7245D75E6DAB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7AAD05C6-28F2-5949-86F2-1B5BC7639A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white">
          <a:xfrm>
            <a:off x="782385" y="1593129"/>
            <a:ext cx="1741619" cy="1696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C61204A-C4F4-F447-8AE2-F98A13E57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09187" y="1498601"/>
            <a:ext cx="2566087" cy="176307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 </a:t>
            </a:r>
            <a:r>
              <a:rPr lang="en-CA" err="1"/>
              <a:t>Lastname</a:t>
            </a:r>
            <a:endParaRPr lang="en-CA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6D748139-EEC9-3443-A40E-44E57A58A3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766763" y="3623647"/>
            <a:ext cx="4608512" cy="14196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 description</a:t>
            </a:r>
          </a:p>
        </p:txBody>
      </p: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23036407-D96C-C547-8CD5-FCAA41B9A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DFD44E52-293B-B848-886B-9D1D82FE4A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163" y="1564640"/>
            <a:ext cx="4537075" cy="21070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Experience</a:t>
            </a:r>
          </a:p>
        </p:txBody>
      </p:sp>
      <p:sp>
        <p:nvSpPr>
          <p:cNvPr id="38" name="Espace réservé du texte 5">
            <a:extLst>
              <a:ext uri="{FF2B5EF4-FFF2-40B4-BE49-F238E27FC236}">
                <a16:creationId xmlns:a16="http://schemas.microsoft.com/office/drawing/2014/main" id="{3E39989B-2DDE-5247-B73C-383C56837D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88163" y="3954963"/>
            <a:ext cx="4537075" cy="21378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Training</a:t>
            </a:r>
          </a:p>
        </p:txBody>
      </p:sp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6C6C325E-052C-AE44-89AF-B30D4CFF7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66763" y="5247854"/>
            <a:ext cx="4608512" cy="8449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Skills</a:t>
            </a:r>
          </a:p>
        </p:txBody>
      </p:sp>
      <p:sp>
        <p:nvSpPr>
          <p:cNvPr id="57" name="TextBox 95" descr="Copyright_box&#10;">
            <a:extLst>
              <a:ext uri="{FF2B5EF4-FFF2-40B4-BE49-F238E27FC236}">
                <a16:creationId xmlns:a16="http://schemas.microsoft.com/office/drawing/2014/main" id="{F3496105-D24A-B74D-8B49-1FCD491E2001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20XX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9E319C5-6679-B748-9558-446FD3EE7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CA"/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1287255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84223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0841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169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8169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8671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08671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837965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91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7D61EEBE-3B41-5D46-80DE-AC722F451B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79390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29D9025A-85B0-584F-98C5-38CC892AE1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03578" y="1590206"/>
            <a:ext cx="2268538" cy="22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E66DC41F-5ACE-874C-857A-162C3A79A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A5FB43EF-6CA6-024F-8F77-FC5838D6DD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23603" y="4162052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CA153E98-7681-0A40-9CD3-6D0216045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23603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81D715D-283C-3542-9DE5-920E129C30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7685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7707DEFF-AE6F-9B4B-BDFE-3AA0799A5A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685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809269EA-475F-8647-8F49-26134BEA699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03838" y="4156797"/>
            <a:ext cx="2272437" cy="4727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0483396E-96D9-5D44-817D-E5514525C2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3838" y="4789582"/>
            <a:ext cx="2272437" cy="129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</p:spTree>
    <p:extLst>
      <p:ext uri="{BB962C8B-B14F-4D97-AF65-F5344CB8AC3E}">
        <p14:creationId xmlns:p14="http://schemas.microsoft.com/office/powerpoint/2010/main" val="3001126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ADB2690B-AF61-1A44-8C12-7A791715382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18687" y="1971117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719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2" name="Espace réservé pour une image  5">
            <a:extLst>
              <a:ext uri="{FF2B5EF4-FFF2-40B4-BE49-F238E27FC236}">
                <a16:creationId xmlns:a16="http://schemas.microsoft.com/office/drawing/2014/main" id="{A792B46A-6C96-6840-832B-E20CE039D8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0812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3" name="Espace réservé pour une image  5">
            <a:extLst>
              <a:ext uri="{FF2B5EF4-FFF2-40B4-BE49-F238E27FC236}">
                <a16:creationId xmlns:a16="http://schemas.microsoft.com/office/drawing/2014/main" id="{B85760F7-AAF7-BC45-9E56-D0AD952799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2275" y="1971117"/>
            <a:ext cx="1512888" cy="1519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9F6E5A65-4FB3-D947-9C8C-AB5C4577A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13090" y="3647746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8F6BBFEE-AEF3-9141-A362-28E2773751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13090" y="4208678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D0A2E1FE-F04D-E54E-BE60-45260ED3578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0960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0587BEC-02AD-8D44-A4A6-C9F181EBC0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0960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E33CFF3B-954E-2944-8A83-B3BA6CF103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0345" y="365300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E4B824FD-1DF5-E644-BD81-36BA01403E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90345" y="421393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9072BA4-9DAB-3F4E-BBD2-73CBD1EF75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60580" y="3642491"/>
            <a:ext cx="1519200" cy="4442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A149E7E1-2EE8-5B41-AAE5-E706695AE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0580" y="4203423"/>
            <a:ext cx="1519200" cy="9298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Job title</a:t>
            </a:r>
          </a:p>
          <a:p>
            <a:pPr lvl="0"/>
            <a:r>
              <a:rPr lang="en-CA"/>
              <a:t>Division</a:t>
            </a:r>
          </a:p>
          <a:p>
            <a:pPr lvl="0"/>
            <a:r>
              <a:rPr lang="en-CA"/>
              <a:t>Office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3CDA66FE-4D5A-4E48-BDC4-6C987A8FA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4ED3D8-F040-B14A-A05D-37277FBF0FE1}"/>
              </a:ext>
            </a:extLst>
          </p:cNvPr>
          <p:cNvSpPr txBox="1"/>
          <p:nvPr userDrawn="1"/>
        </p:nvSpPr>
        <p:spPr>
          <a:xfrm>
            <a:off x="1544595" y="180040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8610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648063D-6682-1248-A670-ACA6889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76526" y="2201289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CEFBA174-11E0-3640-A143-0A8CE7D16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73370" y="3834087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52C82127-7629-214F-8A6C-23D5E76291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370" y="4302505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92079528-16A8-AC47-99D5-BA246ED893F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9229" y="2202202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F6F24C28-52C6-4446-A047-8BAE1E23B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073" y="3835000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249F9432-E942-F847-85CC-7C127BD72D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6073" y="4303418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51D00EB2-82E8-2843-A074-1076D0975AB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78431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22520BB7-44E3-AB4D-B164-EF25D8DAD6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75275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EF8F210A-69BC-0341-9730-34FC399FB3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5275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B42152F6-1866-7942-AD47-EA9F9115930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46969" y="2206545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706B3FDE-7B3F-6240-B1F1-2183E848D8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43813" y="3839343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1BDDCDC0-26C5-784E-B047-A360BCEA45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43813" y="4307761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A2EF995F-6F18-1E48-A0F5-E0CA9BBFE91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15506" y="2206544"/>
            <a:ext cx="1512888" cy="151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47994C68-BBD0-6A47-8531-AC9859E8A38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12350" y="3839342"/>
            <a:ext cx="1519200" cy="39155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Name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09C1574A-363A-EE48-B9A1-4BE9E7A90D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12350" y="4307760"/>
            <a:ext cx="1519200" cy="629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en-CA"/>
              <a:t>Role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FCE2C510-3773-D94D-B183-17C419A0D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964682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60BE23-CA16-4146-BB98-805987ADA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6" name="Espace réservé pour une image  5">
            <a:extLst>
              <a:ext uri="{FF2B5EF4-FFF2-40B4-BE49-F238E27FC236}">
                <a16:creationId xmlns:a16="http://schemas.microsoft.com/office/drawing/2014/main" id="{EE786B5B-ADB1-914E-B22C-446987A74902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772630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7" name="Espace réservé du texte 5">
            <a:extLst>
              <a:ext uri="{FF2B5EF4-FFF2-40B4-BE49-F238E27FC236}">
                <a16:creationId xmlns:a16="http://schemas.microsoft.com/office/drawing/2014/main" id="{3D2BFFA9-A0BB-4141-A691-E3BF1DB263B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2630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Title</a:t>
            </a:r>
          </a:p>
        </p:txBody>
      </p:sp>
      <p:sp>
        <p:nvSpPr>
          <p:cNvPr id="68" name="Espace réservé du texte 5">
            <a:extLst>
              <a:ext uri="{FF2B5EF4-FFF2-40B4-BE49-F238E27FC236}">
                <a16:creationId xmlns:a16="http://schemas.microsoft.com/office/drawing/2014/main" id="{4624AFB6-631A-A342-BBEB-E9490E4283E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2630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Name</a:t>
            </a:r>
          </a:p>
        </p:txBody>
      </p:sp>
      <p:sp>
        <p:nvSpPr>
          <p:cNvPr id="111" name="Espace réservé pour une image  5">
            <a:extLst>
              <a:ext uri="{FF2B5EF4-FFF2-40B4-BE49-F238E27FC236}">
                <a16:creationId xmlns:a16="http://schemas.microsoft.com/office/drawing/2014/main" id="{8E0BCA09-C5BF-D843-872B-821AF2D8187C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772630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112" name="Espace réservé du texte 5">
            <a:extLst>
              <a:ext uri="{FF2B5EF4-FFF2-40B4-BE49-F238E27FC236}">
                <a16:creationId xmlns:a16="http://schemas.microsoft.com/office/drawing/2014/main" id="{F0985BBD-C1F4-4B4A-937A-6E61D3A1806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2630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Title</a:t>
            </a:r>
          </a:p>
        </p:txBody>
      </p:sp>
      <p:sp>
        <p:nvSpPr>
          <p:cNvPr id="113" name="Espace réservé du texte 5">
            <a:extLst>
              <a:ext uri="{FF2B5EF4-FFF2-40B4-BE49-F238E27FC236}">
                <a16:creationId xmlns:a16="http://schemas.microsoft.com/office/drawing/2014/main" id="{7C357D04-4C41-B242-B5E6-B881823FF24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2630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Name</a:t>
            </a:r>
          </a:p>
        </p:txBody>
      </p:sp>
      <p:sp>
        <p:nvSpPr>
          <p:cNvPr id="41" name="Espace réservé pour une image  5">
            <a:extLst>
              <a:ext uri="{FF2B5EF4-FFF2-40B4-BE49-F238E27FC236}">
                <a16:creationId xmlns:a16="http://schemas.microsoft.com/office/drawing/2014/main" id="{B53C58A7-88E3-BC47-A71C-C4CDDA0CF2D1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3096923" y="1513387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2" name="Espace réservé du texte 5">
            <a:extLst>
              <a:ext uri="{FF2B5EF4-FFF2-40B4-BE49-F238E27FC236}">
                <a16:creationId xmlns:a16="http://schemas.microsoft.com/office/drawing/2014/main" id="{FD802FA2-99DC-FF40-BA3E-663B446CFFF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096923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Title</a:t>
            </a:r>
          </a:p>
        </p:txBody>
      </p:sp>
      <p:sp>
        <p:nvSpPr>
          <p:cNvPr id="43" name="Espace réservé du texte 5">
            <a:extLst>
              <a:ext uri="{FF2B5EF4-FFF2-40B4-BE49-F238E27FC236}">
                <a16:creationId xmlns:a16="http://schemas.microsoft.com/office/drawing/2014/main" id="{51803403-26FF-B145-8A44-43BFC0B0D0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096923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Name</a:t>
            </a:r>
          </a:p>
        </p:txBody>
      </p:sp>
      <p:sp>
        <p:nvSpPr>
          <p:cNvPr id="44" name="Espace réservé pour une image  5">
            <a:extLst>
              <a:ext uri="{FF2B5EF4-FFF2-40B4-BE49-F238E27FC236}">
                <a16:creationId xmlns:a16="http://schemas.microsoft.com/office/drawing/2014/main" id="{647C4664-4742-374A-A7E1-4F7610BDD3BB}"/>
              </a:ext>
            </a:extLst>
          </p:cNvPr>
          <p:cNvSpPr>
            <a:spLocks noGrp="1" noChangeAspect="1"/>
          </p:cNvSpPr>
          <p:nvPr>
            <p:ph type="pic" sz="quarter" idx="66" hasCustomPrompt="1"/>
          </p:nvPr>
        </p:nvSpPr>
        <p:spPr>
          <a:xfrm>
            <a:off x="3096923" y="3864539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5" name="Espace réservé du texte 5">
            <a:extLst>
              <a:ext uri="{FF2B5EF4-FFF2-40B4-BE49-F238E27FC236}">
                <a16:creationId xmlns:a16="http://schemas.microsoft.com/office/drawing/2014/main" id="{2B49B4A6-EB7B-724D-9F41-C0D8635DD6F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6923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Title</a:t>
            </a:r>
          </a:p>
        </p:txBody>
      </p:sp>
      <p:sp>
        <p:nvSpPr>
          <p:cNvPr id="46" name="Espace réservé du texte 5">
            <a:extLst>
              <a:ext uri="{FF2B5EF4-FFF2-40B4-BE49-F238E27FC236}">
                <a16:creationId xmlns:a16="http://schemas.microsoft.com/office/drawing/2014/main" id="{DDC3CED0-DAE8-FF41-AC58-6E4CC35051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096923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Name</a:t>
            </a:r>
          </a:p>
        </p:txBody>
      </p:sp>
      <p:sp>
        <p:nvSpPr>
          <p:cNvPr id="47" name="Espace réservé pour une image  5">
            <a:extLst>
              <a:ext uri="{FF2B5EF4-FFF2-40B4-BE49-F238E27FC236}">
                <a16:creationId xmlns:a16="http://schemas.microsoft.com/office/drawing/2014/main" id="{3A1AF66A-0642-9546-9367-C4D7B11E0D2E}"/>
              </a:ext>
            </a:extLst>
          </p:cNvPr>
          <p:cNvSpPr>
            <a:spLocks noGrp="1" noChangeAspect="1"/>
          </p:cNvSpPr>
          <p:nvPr>
            <p:ph type="pic" sz="quarter" idx="69" hasCustomPrompt="1"/>
          </p:nvPr>
        </p:nvSpPr>
        <p:spPr>
          <a:xfrm>
            <a:off x="5431389" y="15133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48" name="Espace réservé du texte 5">
            <a:extLst>
              <a:ext uri="{FF2B5EF4-FFF2-40B4-BE49-F238E27FC236}">
                <a16:creationId xmlns:a16="http://schemas.microsoft.com/office/drawing/2014/main" id="{714E316F-3190-0549-BE7D-55D1581EA9D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1389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Title</a:t>
            </a:r>
          </a:p>
        </p:txBody>
      </p:sp>
      <p:sp>
        <p:nvSpPr>
          <p:cNvPr id="49" name="Espace réservé du texte 5">
            <a:extLst>
              <a:ext uri="{FF2B5EF4-FFF2-40B4-BE49-F238E27FC236}">
                <a16:creationId xmlns:a16="http://schemas.microsoft.com/office/drawing/2014/main" id="{C2D8EF22-B1DF-4344-8269-C27CA6ED9F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31389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Name</a:t>
            </a:r>
          </a:p>
        </p:txBody>
      </p:sp>
      <p:sp>
        <p:nvSpPr>
          <p:cNvPr id="50" name="Espace réservé pour une image  5">
            <a:extLst>
              <a:ext uri="{FF2B5EF4-FFF2-40B4-BE49-F238E27FC236}">
                <a16:creationId xmlns:a16="http://schemas.microsoft.com/office/drawing/2014/main" id="{9A1E6596-D7B1-084C-919F-05F806C50278}"/>
              </a:ext>
            </a:extLst>
          </p:cNvPr>
          <p:cNvSpPr>
            <a:spLocks noGrp="1" noChangeAspect="1"/>
          </p:cNvSpPr>
          <p:nvPr>
            <p:ph type="pic" sz="quarter" idx="72" hasCustomPrompt="1"/>
          </p:nvPr>
        </p:nvSpPr>
        <p:spPr>
          <a:xfrm>
            <a:off x="5431389" y="3864540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1" name="Espace réservé du texte 5">
            <a:extLst>
              <a:ext uri="{FF2B5EF4-FFF2-40B4-BE49-F238E27FC236}">
                <a16:creationId xmlns:a16="http://schemas.microsoft.com/office/drawing/2014/main" id="{50ABBD99-D126-1546-8798-2BAA7DB5149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31389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Title</a:t>
            </a:r>
          </a:p>
        </p:txBody>
      </p:sp>
      <p:sp>
        <p:nvSpPr>
          <p:cNvPr id="52" name="Espace réservé du texte 5">
            <a:extLst>
              <a:ext uri="{FF2B5EF4-FFF2-40B4-BE49-F238E27FC236}">
                <a16:creationId xmlns:a16="http://schemas.microsoft.com/office/drawing/2014/main" id="{F8BBAB7A-0874-F142-A742-9D362302388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31389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Name</a:t>
            </a:r>
          </a:p>
        </p:txBody>
      </p:sp>
      <p:sp>
        <p:nvSpPr>
          <p:cNvPr id="53" name="Espace réservé pour une image  5">
            <a:extLst>
              <a:ext uri="{FF2B5EF4-FFF2-40B4-BE49-F238E27FC236}">
                <a16:creationId xmlns:a16="http://schemas.microsoft.com/office/drawing/2014/main" id="{E17433F2-ACBF-3D46-8718-C2A899DDC66E}"/>
              </a:ext>
            </a:extLst>
          </p:cNvPr>
          <p:cNvSpPr>
            <a:spLocks noGrp="1" noChangeAspect="1"/>
          </p:cNvSpPr>
          <p:nvPr>
            <p:ph type="pic" sz="quarter" idx="75" hasCustomPrompt="1"/>
          </p:nvPr>
        </p:nvSpPr>
        <p:spPr>
          <a:xfrm>
            <a:off x="7765801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4" name="Espace réservé du texte 5">
            <a:extLst>
              <a:ext uri="{FF2B5EF4-FFF2-40B4-BE49-F238E27FC236}">
                <a16:creationId xmlns:a16="http://schemas.microsoft.com/office/drawing/2014/main" id="{86F25E95-9D1E-A245-8C5D-E1610A1BE5E9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765801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Title</a:t>
            </a:r>
          </a:p>
        </p:txBody>
      </p:sp>
      <p:sp>
        <p:nvSpPr>
          <p:cNvPr id="55" name="Espace réservé du texte 5">
            <a:extLst>
              <a:ext uri="{FF2B5EF4-FFF2-40B4-BE49-F238E27FC236}">
                <a16:creationId xmlns:a16="http://schemas.microsoft.com/office/drawing/2014/main" id="{B6631680-32C8-034C-BF09-79FF3D93A1A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765801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Name</a:t>
            </a:r>
          </a:p>
        </p:txBody>
      </p:sp>
      <p:sp>
        <p:nvSpPr>
          <p:cNvPr id="56" name="Espace réservé pour une image  5">
            <a:extLst>
              <a:ext uri="{FF2B5EF4-FFF2-40B4-BE49-F238E27FC236}">
                <a16:creationId xmlns:a16="http://schemas.microsoft.com/office/drawing/2014/main" id="{C0FF4D73-45DC-334F-8DBD-DBF3F5724457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7765801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57" name="Espace réservé du texte 5">
            <a:extLst>
              <a:ext uri="{FF2B5EF4-FFF2-40B4-BE49-F238E27FC236}">
                <a16:creationId xmlns:a16="http://schemas.microsoft.com/office/drawing/2014/main" id="{E91127D2-B259-8345-889C-202ACB84930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765801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Title</a:t>
            </a:r>
          </a:p>
        </p:txBody>
      </p:sp>
      <p:sp>
        <p:nvSpPr>
          <p:cNvPr id="58" name="Espace réservé du texte 5">
            <a:extLst>
              <a:ext uri="{FF2B5EF4-FFF2-40B4-BE49-F238E27FC236}">
                <a16:creationId xmlns:a16="http://schemas.microsoft.com/office/drawing/2014/main" id="{996D847F-688A-E048-ADEC-9FEF4146952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765801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Name</a:t>
            </a:r>
          </a:p>
        </p:txBody>
      </p:sp>
      <p:sp>
        <p:nvSpPr>
          <p:cNvPr id="59" name="Espace réservé pour une image  5">
            <a:extLst>
              <a:ext uri="{FF2B5EF4-FFF2-40B4-BE49-F238E27FC236}">
                <a16:creationId xmlns:a16="http://schemas.microsoft.com/office/drawing/2014/main" id="{EBF1FE4E-843B-BF42-82CC-5BD49C517620}"/>
              </a:ext>
            </a:extLst>
          </p:cNvPr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10093238" y="1505036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0" name="Espace réservé du texte 5">
            <a:extLst>
              <a:ext uri="{FF2B5EF4-FFF2-40B4-BE49-F238E27FC236}">
                <a16:creationId xmlns:a16="http://schemas.microsoft.com/office/drawing/2014/main" id="{1262C7B6-6252-C642-B297-716226E379C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0093238" y="3245733"/>
            <a:ext cx="1332000" cy="50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Title</a:t>
            </a:r>
          </a:p>
        </p:txBody>
      </p:sp>
      <p:sp>
        <p:nvSpPr>
          <p:cNvPr id="61" name="Espace réservé du texte 5">
            <a:extLst>
              <a:ext uri="{FF2B5EF4-FFF2-40B4-BE49-F238E27FC236}">
                <a16:creationId xmlns:a16="http://schemas.microsoft.com/office/drawing/2014/main" id="{573E24FE-8879-FB42-B8CA-4D3332150C4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0093238" y="2865775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Name</a:t>
            </a:r>
          </a:p>
        </p:txBody>
      </p:sp>
      <p:sp>
        <p:nvSpPr>
          <p:cNvPr id="62" name="Espace réservé pour une image  5">
            <a:extLst>
              <a:ext uri="{FF2B5EF4-FFF2-40B4-BE49-F238E27FC236}">
                <a16:creationId xmlns:a16="http://schemas.microsoft.com/office/drawing/2014/main" id="{CBD400C3-7A40-3048-8844-C3F44A0B40C3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10093238" y="3856188"/>
            <a:ext cx="1332000" cy="13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r>
              <a:rPr lang="fr-CA"/>
              <a:t>Cliquez sur l'icône pour ajouter une image</a:t>
            </a:r>
            <a:endParaRPr lang="fr-FR"/>
          </a:p>
        </p:txBody>
      </p:sp>
      <p:sp>
        <p:nvSpPr>
          <p:cNvPr id="63" name="Espace réservé du texte 5">
            <a:extLst>
              <a:ext uri="{FF2B5EF4-FFF2-40B4-BE49-F238E27FC236}">
                <a16:creationId xmlns:a16="http://schemas.microsoft.com/office/drawing/2014/main" id="{9454FE9C-B016-F44D-A539-D12B206A054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093238" y="5595681"/>
            <a:ext cx="1332000" cy="501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Title</a:t>
            </a:r>
          </a:p>
        </p:txBody>
      </p:sp>
      <p:sp>
        <p:nvSpPr>
          <p:cNvPr id="64" name="Espace réservé du texte 5">
            <a:extLst>
              <a:ext uri="{FF2B5EF4-FFF2-40B4-BE49-F238E27FC236}">
                <a16:creationId xmlns:a16="http://schemas.microsoft.com/office/drawing/2014/main" id="{BA682D77-F315-3140-B228-45A7B87CC97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093238" y="5212077"/>
            <a:ext cx="1332000" cy="36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>
                <a:solidFill>
                  <a:schemeClr val="tx1"/>
                </a:solidFill>
              </a:defRPr>
            </a:lvl1pPr>
            <a:lvl4pPr marL="1371600" indent="0">
              <a:buNone/>
              <a:defRPr/>
            </a:lvl4pPr>
          </a:lstStyle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/>
              <a:t>Name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13DF76B2-8FA9-D54D-9F04-3EBFADE2D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Team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FBC9F9-E98D-064D-AE5F-D9D1467E6684}"/>
              </a:ext>
            </a:extLst>
          </p:cNvPr>
          <p:cNvSpPr txBox="1"/>
          <p:nvPr userDrawn="1"/>
        </p:nvSpPr>
        <p:spPr>
          <a:xfrm>
            <a:off x="7141464" y="134416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5344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 - Graphic device A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46FB1F-1288-0940-9045-C8D45B183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755" y="664970"/>
            <a:ext cx="4668116" cy="29108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7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6500"/>
            </a:lvl1pPr>
          </a:lstStyle>
          <a:p>
            <a:pPr lvl="0"/>
            <a:r>
              <a:rPr lang="en-CA"/>
              <a:t>Presentation title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E88D5AAF-B2FE-6B4B-856F-AEBF1B7CA8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4173805"/>
            <a:ext cx="4698710" cy="765270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200" b="0"/>
            </a:lvl1pPr>
          </a:lstStyle>
          <a:p>
            <a:pPr lvl="0"/>
            <a:r>
              <a:rPr lang="en-CA"/>
              <a:t>Name, role</a:t>
            </a:r>
            <a:br>
              <a:rPr lang="en-CA"/>
            </a:br>
            <a:r>
              <a:rPr lang="en-CA"/>
              <a:t>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42EA7E-7671-1041-9B84-5BBD9C4FE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5372174"/>
            <a:ext cx="1549400" cy="720651"/>
          </a:xfrm>
          <a:prstGeom prst="rect">
            <a:avLst/>
          </a:prstGeom>
        </p:spPr>
      </p:pic>
      <p:sp>
        <p:nvSpPr>
          <p:cNvPr id="10" name="Forme libre 13">
            <a:extLst>
              <a:ext uri="{FF2B5EF4-FFF2-40B4-BE49-F238E27FC236}">
                <a16:creationId xmlns:a16="http://schemas.microsoft.com/office/drawing/2014/main" id="{79626CFD-1629-2544-9AD3-2499163FF9F0}"/>
              </a:ext>
            </a:extLst>
          </p:cNvPr>
          <p:cNvSpPr>
            <a:spLocks noChangeAspect="1"/>
          </p:cNvSpPr>
          <p:nvPr userDrawn="1"/>
        </p:nvSpPr>
        <p:spPr bwMode="gray">
          <a:xfrm rot="16200000">
            <a:off x="6127844" y="773451"/>
            <a:ext cx="5308296" cy="5308294"/>
          </a:xfrm>
          <a:custGeom>
            <a:avLst/>
            <a:gdLst>
              <a:gd name="connsiteX0" fmla="*/ 0 w 3168353"/>
              <a:gd name="connsiteY0" fmla="*/ 3168352 h 3168352"/>
              <a:gd name="connsiteX1" fmla="*/ 0 w 3168353"/>
              <a:gd name="connsiteY1" fmla="*/ 1902429 h 3168352"/>
              <a:gd name="connsiteX2" fmla="*/ 1902430 w 3168353"/>
              <a:gd name="connsiteY2" fmla="*/ 1902429 h 3168352"/>
              <a:gd name="connsiteX3" fmla="*/ 1902430 w 3168353"/>
              <a:gd name="connsiteY3" fmla="*/ 0 h 3168352"/>
              <a:gd name="connsiteX4" fmla="*/ 3168353 w 3168353"/>
              <a:gd name="connsiteY4" fmla="*/ 0 h 3168352"/>
              <a:gd name="connsiteX5" fmla="*/ 3168353 w 3168353"/>
              <a:gd name="connsiteY5" fmla="*/ 3168352 h 3168352"/>
              <a:gd name="connsiteX6" fmla="*/ 1902430 w 3168353"/>
              <a:gd name="connsiteY6" fmla="*/ 3168352 h 3168352"/>
              <a:gd name="connsiteX7" fmla="*/ 1902430 w 3168353"/>
              <a:gd name="connsiteY7" fmla="*/ 3168352 h 316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353" h="3168352">
                <a:moveTo>
                  <a:pt x="0" y="3168352"/>
                </a:moveTo>
                <a:lnTo>
                  <a:pt x="0" y="1902429"/>
                </a:lnTo>
                <a:lnTo>
                  <a:pt x="1902430" y="1902429"/>
                </a:lnTo>
                <a:lnTo>
                  <a:pt x="1902430" y="0"/>
                </a:lnTo>
                <a:lnTo>
                  <a:pt x="3168353" y="0"/>
                </a:lnTo>
                <a:lnTo>
                  <a:pt x="3168353" y="3168352"/>
                </a:lnTo>
                <a:lnTo>
                  <a:pt x="1902430" y="3168352"/>
                </a:lnTo>
                <a:lnTo>
                  <a:pt x="1902430" y="3168352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12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673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+t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E14D4F1-0AFF-214C-92AA-BD02450E3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859" cy="622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855D02E-339D-5043-B91B-5FF8B79BA5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2" y="1681655"/>
            <a:ext cx="4535945" cy="44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DBF016D-4A07-3C4E-84B2-4A358A221DC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5"/>
            <a:ext cx="5365751" cy="53276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5FDA85-64F9-BF40-A7DD-72C4DBB17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546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3A8E2A17-934C-7740-A581-F2AA6728D7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513" y="765176"/>
            <a:ext cx="5292725" cy="53276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0"/>
              </a:spcBef>
              <a:buNone/>
              <a:defRPr lang="en-GB" sz="32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04507B7-5A7C-1142-B280-7D316907D0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4608512" cy="6263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3476934-CF78-2D44-A533-364A3E2070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56522"/>
            <a:ext cx="4608512" cy="44363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699261-482F-CC46-A8DC-45866B326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76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righ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7AC7F31-D848-7A42-9ED8-A1A89D3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24" y="619403"/>
            <a:ext cx="4598051" cy="2508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B70092EE-877E-F647-8457-99B829A5343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3429000"/>
            <a:ext cx="4608512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GB" sz="2000" b="1"/>
              <a:t>Click to add text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4A30FA9-EFE0-BD49-888A-59263379F2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513" y="765174"/>
            <a:ext cx="5292726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A5BEA3-FBAD-324A-A722-33A5B9C7B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1231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lef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E82D4CB-D75A-1A45-B05D-E33B40304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14877"/>
            <a:ext cx="4537075" cy="25113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BAFC30-690F-6A41-BE1B-8B7925B9B4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88163" y="3392488"/>
            <a:ext cx="4537075" cy="27003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6A2561-43A0-D843-B868-9E14FD55F2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6762" y="765174"/>
            <a:ext cx="5365751" cy="532765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8B5A1A-FC46-2349-BBB1-B939578EE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59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170FB53-6BB4-B54A-8584-443D632100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4" y="1568767"/>
            <a:ext cx="3060700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1899592-EF28-9645-8C15-0EF1AC9F46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83113" y="1568767"/>
            <a:ext cx="3025775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692D9CF3-0D5D-0141-8B99-94C866845E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050" y="1568767"/>
            <a:ext cx="3024188" cy="29095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770998F-754D-FA42-A923-970280E1A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C03956D-46EB-3F49-A20A-7C378E0B76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4" y="4614043"/>
            <a:ext cx="3060700" cy="147878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20">
            <a:extLst>
              <a:ext uri="{FF2B5EF4-FFF2-40B4-BE49-F238E27FC236}">
                <a16:creationId xmlns:a16="http://schemas.microsoft.com/office/drawing/2014/main" id="{7A005D06-9E5F-7443-9230-0698D255E51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583113" y="4614042"/>
            <a:ext cx="3025775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01123FBB-4A46-6B4A-BA45-B31DC6905E5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01051" y="4614042"/>
            <a:ext cx="3024188" cy="14787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9E90BF8-A5EC-F044-B182-531F647CE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142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9DCD6-2165-FF4F-8E06-154879697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470"/>
            <a:ext cx="10658475" cy="6670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Two Content Picture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4642528-8FF6-2D41-9E96-06B28BC27D1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2613302"/>
            <a:ext cx="4902516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1F8D1EDC-16DC-1E49-9140-329AB89F3C3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83680" y="2613302"/>
            <a:ext cx="4841558" cy="34795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F042210E-DA66-4F45-8CAD-D964E0E3798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766763" y="1557338"/>
            <a:ext cx="10658475" cy="838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73D1E9-C3A6-5C42-AC76-11711669A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2272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420CEB52-B65A-D743-A3ED-12AE049150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2" y="1543050"/>
            <a:ext cx="10658476" cy="35175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3D73AD-1DE7-2743-9226-A7A91D16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895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Large Image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483732CE-175A-AE46-915A-9D42DBB490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6763" y="5349240"/>
            <a:ext cx="10658475" cy="7435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0662E6-3FE4-A34A-B7BF-633F17691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AB56-5C60-234D-ACF5-C538156D1F50}"/>
              </a:ext>
            </a:extLst>
          </p:cNvPr>
          <p:cNvSpPr txBox="1"/>
          <p:nvPr userDrawn="1"/>
        </p:nvSpPr>
        <p:spPr>
          <a:xfrm>
            <a:off x="2480310" y="94869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25332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50F591-6698-174F-81A5-43CD769B10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57338"/>
            <a:ext cx="10658475" cy="3473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98B63CA1-A686-354F-9B7A-AF51E599D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763" y="2052242"/>
            <a:ext cx="10658476" cy="40405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4E11DA7-0585-0C47-A225-82B868CFC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6670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Picture with Caption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831232-776B-724A-A622-0B2D2052F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6106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7">
            <a:extLst>
              <a:ext uri="{FF2B5EF4-FFF2-40B4-BE49-F238E27FC236}">
                <a16:creationId xmlns:a16="http://schemas.microsoft.com/office/drawing/2014/main" id="{158CC81F-693C-7745-ACBD-E267DB1433AB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785728" y="765526"/>
            <a:ext cx="5327298" cy="5327299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CA" sz="3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8163" y="684000"/>
            <a:ext cx="4537075" cy="611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888163" y="1684422"/>
            <a:ext cx="4537075" cy="44084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ClrTx/>
              <a:buSzPct val="10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Pct val="10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8051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F54B69-F2F9-F04B-B242-EB9722944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411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CA"/>
              <a:t>Standard text slide</a:t>
            </a:r>
            <a:endParaRPr lang="en-US" noProof="0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6A54173B-8497-A140-8F24-1AF3E1B758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F11F-EB91-974A-B104-3B694D3EA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00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20XX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MSIPCMContentMarking" descr="CONFIDENTIAL_TAG_0xFFEE">
            <a:extLst>
              <a:ext uri="{FF2B5EF4-FFF2-40B4-BE49-F238E27FC236}">
                <a16:creationId xmlns:a16="http://schemas.microsoft.com/office/drawing/2014/main" id="{6A396CF3-99DC-6D4D-BA72-C9C45E44A083}"/>
              </a:ext>
            </a:extLst>
          </p:cNvPr>
          <p:cNvSpPr txBox="1"/>
          <p:nvPr userDrawn="1"/>
        </p:nvSpPr>
        <p:spPr bwMode="auto">
          <a:xfrm>
            <a:off x="8901113" y="6273302"/>
            <a:ext cx="1638873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Internal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171D6F-1D32-074E-9401-BC0D7B3A2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B0F5BD17-6E70-B847-AA7C-96CF8DC7A0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9597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C833FC6-B9D6-D74D-BAE2-729D54713D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4296" y="1569832"/>
            <a:ext cx="2305050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2E44F90D-4F8F-6A4F-96CB-3485E90F31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47546" y="1569832"/>
            <a:ext cx="2077692" cy="828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CCD124-1965-4543-8B41-42A23BF10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763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9BCD5E3F-8CA5-684B-B78F-B74898839C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9999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09B656D-E506-E94F-ADB1-62D30E9CBF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7468" y="2597426"/>
            <a:ext cx="2305050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218B53AF-E978-6444-B00D-EA1BCE273A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727" y="2597426"/>
            <a:ext cx="2082511" cy="34953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lvl="0"/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/>
              <a:t>Lorem ipsum</a:t>
            </a:r>
          </a:p>
          <a:p>
            <a:pPr lvl="0"/>
            <a:endParaRPr lang="en-CA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23D2075-57BE-0849-A5A7-B72DC6693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Four columns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0F3EE84-E142-6541-8D93-B9456A6B3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5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D2EE9D2-4EE1-E84A-8F59-9549A5FAD5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47638" cy="5600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5F3BF5DA-644D-6C41-A47D-B83355A971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Pct val="100000"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C11E-D167-EE4C-BF01-0C0C599D9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07711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4104879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A829B-6B64-D945-9770-95A7A774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13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1098010A-37B8-1543-B650-F410D9020BD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4" y="1557339"/>
            <a:ext cx="4915580" cy="45354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0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Pct val="100000"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3D191AF6-4147-D342-8647-88C4F48C1A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596743" y="1557339"/>
            <a:ext cx="4828496" cy="453548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DFA4433-FCCE-E346-8C9A-CC579FE537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Two columns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FC057D-4B39-F949-92A2-1856EB58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778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429A8B-5F07-CA4F-B342-C88D6C5DB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Title and Content two - High Content slide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D7CEF6C1-9232-3C4B-9EB8-7F0577D611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70591"/>
            <a:ext cx="4918419" cy="45222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8288" indent="-268288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tabLst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8163" indent="-358775">
              <a:spcBef>
                <a:spcPts val="6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tabLst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717550" indent="-357188">
              <a:spcBef>
                <a:spcPts val="6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tabLst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896938" indent="-357188">
              <a:spcBef>
                <a:spcPts val="6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tabLst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D064A7A9-8523-0241-9AE4-6A60DEB4D4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86329" y="1557338"/>
            <a:ext cx="483890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179388" indent="-179388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360363" indent="-180975">
              <a:spcBef>
                <a:spcPts val="600"/>
              </a:spcBef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539750" indent="-179388">
              <a:spcBef>
                <a:spcPts val="600"/>
              </a:spcBef>
              <a:buClr>
                <a:srgbClr val="00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719138" indent="-179388">
              <a:spcBef>
                <a:spcPts val="600"/>
              </a:spcBef>
              <a:buClr>
                <a:srgbClr val="000000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F43615-B088-4842-8DD2-BA05F0EBE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6169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FC187CB4-59E4-E948-8C18-9F705140F8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7634287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3E51C5F-F6C0-F042-8FC5-13245991A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5165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 with side small graphic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2D34D49C-F4FA-B74B-BB7F-2282D913443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56699" y="1557338"/>
            <a:ext cx="2268539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buFont typeface="Arial" pitchFamily="34" charset="0"/>
              <a:buNone/>
              <a:defRPr lang="en-AU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F4CA38-72C4-D142-8247-6221593D8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110AC-EDD5-164D-9903-F88EACB2D912}"/>
              </a:ext>
            </a:extLst>
          </p:cNvPr>
          <p:cNvSpPr txBox="1"/>
          <p:nvPr userDrawn="1"/>
        </p:nvSpPr>
        <p:spPr>
          <a:xfrm>
            <a:off x="2823210" y="8458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189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2D155C-3987-F847-9D0B-84468EFC74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2984416"/>
            <a:ext cx="7326914" cy="1730375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Quotation page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B6354D-4439-8B45-B450-15EA71FA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5795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B704F1-9387-744F-A7AB-A0C557474C54}"/>
              </a:ext>
            </a:extLst>
          </p:cNvPr>
          <p:cNvSpPr/>
          <p:nvPr userDrawn="1"/>
        </p:nvSpPr>
        <p:spPr bwMode="gray">
          <a:xfrm>
            <a:off x="766763" y="1557338"/>
            <a:ext cx="10658476" cy="2317016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6F0F7F-AD94-8A45-9C63-550DEBA61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800" y="684000"/>
            <a:ext cx="10664561" cy="6733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Quotation page - 2</a:t>
            </a:r>
          </a:p>
        </p:txBody>
      </p: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3DC0A301-140F-B842-9A9E-9F3B20853141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1558925" y="1924565"/>
            <a:ext cx="9109075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Arial" pitchFamily="34" charset="0"/>
              </a:defRPr>
            </a:lvl2pPr>
            <a:lvl3pPr marL="274638" indent="-274638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FD10FA1E-7A18-A84C-A80C-9F74B995D4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4156564"/>
            <a:ext cx="10658475" cy="19362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8F3D4F-4489-1549-AF20-5B88DAC96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682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Re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8E84C-B364-DA4D-B480-E2F8D7309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B9999-5E97-764D-AC76-E36C36BBB481}"/>
              </a:ext>
            </a:extLst>
          </p:cNvPr>
          <p:cNvSpPr/>
          <p:nvPr userDrawn="1"/>
        </p:nvSpPr>
        <p:spPr bwMode="gray">
          <a:xfrm>
            <a:off x="766762" y="4064734"/>
            <a:ext cx="10658475" cy="2028091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 noProof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A2810CC-7DE6-E94F-923A-A26081CDD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383" y="684000"/>
            <a:ext cx="10657856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Client Ref page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151BEF49-6996-9A47-912D-07F058FDAB1B}"/>
              </a:ext>
            </a:extLst>
          </p:cNvPr>
          <p:cNvSpPr>
            <a:spLocks noGrp="1"/>
          </p:cNvSpPr>
          <p:nvPr>
            <p:ph sz="quarter" idx="17"/>
          </p:nvPr>
        </p:nvSpPr>
        <p:spPr bwMode="white">
          <a:xfrm>
            <a:off x="8401050" y="4295045"/>
            <a:ext cx="2266950" cy="15943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 b="0" i="1">
                <a:solidFill>
                  <a:schemeClr val="bg1"/>
                </a:solidFill>
                <a:latin typeface="Arial" pitchFamily="34" charset="0"/>
              </a:defRPr>
            </a:lvl1pPr>
            <a:lvl2pPr marL="0" indent="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None/>
              <a:defRPr sz="1400" baseline="0">
                <a:solidFill>
                  <a:schemeClr val="bg1"/>
                </a:solidFill>
                <a:latin typeface="Arial" pitchFamily="34" charset="0"/>
              </a:defRPr>
            </a:lvl2pPr>
            <a:lvl3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CA668C0-7C71-1B43-845C-1FB224D98D2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2" y="1557338"/>
            <a:ext cx="3060701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6BA3A388-5D46-A842-AD3F-3B150C88B120}"/>
              </a:ext>
            </a:extLst>
          </p:cNvPr>
          <p:cNvSpPr>
            <a:spLocks noGrp="1"/>
          </p:cNvSpPr>
          <p:nvPr>
            <p:ph sz="quarter" idx="19"/>
          </p:nvPr>
        </p:nvSpPr>
        <p:spPr bwMode="white">
          <a:xfrm>
            <a:off x="1558925" y="4296427"/>
            <a:ext cx="6049963" cy="15782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bg1"/>
                </a:solidFill>
                <a:latin typeface="Arial" pitchFamily="34" charset="0"/>
              </a:defRPr>
            </a:lvl1pPr>
            <a:lvl2pPr marL="177800" indent="-177800">
              <a:spcBef>
                <a:spcPts val="500"/>
              </a:spcBef>
              <a:buClr>
                <a:schemeClr val="bg1"/>
              </a:buClr>
              <a:buSzPct val="110000"/>
              <a:buFont typeface="Arial" pitchFamily="34" charset="0"/>
              <a:buChar char="•"/>
              <a:defRPr sz="1800" i="0" baseline="0">
                <a:solidFill>
                  <a:schemeClr val="bg1"/>
                </a:solidFill>
                <a:latin typeface="Arial" pitchFamily="34" charset="0"/>
              </a:defRPr>
            </a:lvl2pPr>
            <a:lvl3pPr marL="355600" indent="-177800">
              <a:spcBef>
                <a:spcPts val="500"/>
              </a:spcBef>
              <a:buClr>
                <a:schemeClr val="bg1"/>
              </a:buClr>
              <a:buSzPct val="100000"/>
              <a:buFont typeface="Calibri" panose="020F0502020204030204" pitchFamily="34" charset="0"/>
              <a:buChar char="–"/>
              <a:defRPr sz="1800" i="0">
                <a:solidFill>
                  <a:schemeClr val="bg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bg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bg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C77CF-5DDA-6D4B-A333-0AFD2883FD0C}"/>
              </a:ext>
            </a:extLst>
          </p:cNvPr>
          <p:cNvCxnSpPr/>
          <p:nvPr userDrawn="1"/>
        </p:nvCxnSpPr>
        <p:spPr bwMode="gray">
          <a:xfrm>
            <a:off x="42113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8EF8BE-D231-7F42-B29A-F120EA6904AC}"/>
              </a:ext>
            </a:extLst>
          </p:cNvPr>
          <p:cNvCxnSpPr/>
          <p:nvPr userDrawn="1"/>
        </p:nvCxnSpPr>
        <p:spPr bwMode="gray">
          <a:xfrm>
            <a:off x="7980700" y="1268413"/>
            <a:ext cx="0" cy="2736587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ffectLst/>
        </p:spPr>
      </p:cxnSp>
      <p:sp>
        <p:nvSpPr>
          <p:cNvPr id="12" name="Content Placeholder 20">
            <a:extLst>
              <a:ext uri="{FF2B5EF4-FFF2-40B4-BE49-F238E27FC236}">
                <a16:creationId xmlns:a16="http://schemas.microsoft.com/office/drawing/2014/main" id="{F210E7C6-C9C5-AB4F-B2C6-08CF54A3F4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83113" y="1557338"/>
            <a:ext cx="3025776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34A65C94-F52F-3944-81C4-F364744665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01049" y="1557338"/>
            <a:ext cx="3024189" cy="23633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5E4144-6646-C747-B762-94F6E0C3EFB5}"/>
              </a:ext>
            </a:extLst>
          </p:cNvPr>
          <p:cNvSpPr/>
          <p:nvPr userDrawn="1"/>
        </p:nvSpPr>
        <p:spPr bwMode="gray">
          <a:xfrm flipH="1">
            <a:off x="0" y="0"/>
            <a:ext cx="12199459" cy="6858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785230" y="3119636"/>
            <a:ext cx="6119812" cy="205107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noProof="0"/>
              <a:t>Subtitle if required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05EF0-E4DC-2A4A-909F-D231546F9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799" y="635964"/>
            <a:ext cx="6139363" cy="222650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FF155A6-933D-3F47-A921-0C019D14B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TextBox 95" descr="Copyright_box&#10;">
            <a:extLst>
              <a:ext uri="{FF2B5EF4-FFF2-40B4-BE49-F238E27FC236}">
                <a16:creationId xmlns:a16="http://schemas.microsoft.com/office/drawing/2014/main" id="{7A8DA9F1-CF08-104D-87AD-2C7918C70554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20XX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MSIPCMContentMarking" descr="CONFIDENTIAL_TAG_0xFFEE">
            <a:extLst>
              <a:ext uri="{FF2B5EF4-FFF2-40B4-BE49-F238E27FC236}">
                <a16:creationId xmlns:a16="http://schemas.microsoft.com/office/drawing/2014/main" id="{4108DCD4-E748-7D45-BEA5-188450B911BC}"/>
              </a:ext>
            </a:extLst>
          </p:cNvPr>
          <p:cNvSpPr txBox="1"/>
          <p:nvPr userDrawn="1"/>
        </p:nvSpPr>
        <p:spPr bwMode="auto">
          <a:xfrm>
            <a:off x="8901113" y="6273302"/>
            <a:ext cx="1638873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89351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BF8C6-FF3A-E946-B3D5-6C27E5F99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9301D37-B47A-0547-ABCC-1B647A217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763" y="684000"/>
            <a:ext cx="10658475" cy="5652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Comparison page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0E41DF0A-83D4-5F42-8E48-2002316825F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8880" y="2000028"/>
            <a:ext cx="3058583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F1C2D-EAC0-104E-91F8-B5ECA6A6754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8599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A4403B-4A6F-6C49-BB6C-AB5D0E54358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401050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ffectLst/>
        </p:spPr>
      </p:cxn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7789C2AB-0FAA-0647-B95A-D8A3E341BD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96063" y="2000028"/>
            <a:ext cx="3012824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52835192-0902-8445-BEBB-236A1C87ED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413992" y="2000028"/>
            <a:ext cx="3011245" cy="4092797"/>
          </a:xfrm>
          <a:prstGeom prst="rect">
            <a:avLst/>
          </a:prstGeom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800" b="0" i="0">
                <a:solidFill>
                  <a:schemeClr val="tx1"/>
                </a:solidFill>
                <a:latin typeface="Arial" pitchFamily="34" charset="0"/>
              </a:defRPr>
            </a:lvl1pPr>
            <a:lvl2pPr marL="180975" indent="-18097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800" b="0" i="0" baseline="0">
                <a:solidFill>
                  <a:schemeClr val="tx1"/>
                </a:solidFill>
                <a:latin typeface="Arial" pitchFamily="34" charset="0"/>
              </a:defRPr>
            </a:lvl2pPr>
            <a:lvl3pPr marL="361950" indent="-180975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600" b="0" i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0A456-898E-7647-9636-3B35BE74CB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1541789"/>
            <a:ext cx="3060700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060416-9D8D-2B4A-96F8-0EF11DCAC266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583113" y="1541789"/>
            <a:ext cx="3025776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3F98ED-EDB1-0746-922E-070BFA3CA39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401049" y="1541789"/>
            <a:ext cx="3024189" cy="355552"/>
          </a:xfrm>
          <a:prstGeom prst="rect">
            <a:avLst/>
          </a:prstGeom>
          <a:gradFill>
            <a:gsLst>
              <a:gs pos="0">
                <a:schemeClr val="accent2"/>
              </a:gs>
              <a:gs pos="66000">
                <a:schemeClr val="accent1"/>
              </a:gs>
              <a:gs pos="33000">
                <a:srgbClr val="FF6A00"/>
              </a:gs>
              <a:gs pos="100000">
                <a:schemeClr val="tx2"/>
              </a:gs>
            </a:gsLst>
            <a:lin ang="12000000" scaled="0"/>
          </a:gradFill>
        </p:spPr>
        <p:txBody>
          <a:bodyPr lIns="122400" tIns="61200" rIns="122400" bIns="61200">
            <a:no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="0" baseline="0">
                <a:solidFill>
                  <a:schemeClr val="bg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45457-E95A-C34E-B64B-96FA51745FD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70515" y="1543377"/>
            <a:ext cx="0" cy="3977818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8F13C5-CF61-4A4C-8183-EEC7441F9C66}"/>
              </a:ext>
            </a:extLst>
          </p:cNvPr>
          <p:cNvSpPr txBox="1"/>
          <p:nvPr userDrawn="1"/>
        </p:nvSpPr>
        <p:spPr>
          <a:xfrm>
            <a:off x="5320145" y="102523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1644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F7349B97-C28F-3B44-B284-12F2C2ABD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278" y="615621"/>
            <a:ext cx="4573587" cy="2494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800"/>
            </a:lvl1pPr>
          </a:lstStyle>
          <a:p>
            <a:r>
              <a:rPr lang="en-CA" noProof="0"/>
              <a:t>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AD3CFF-35F0-EE42-99CF-7B91F8844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C4B7093F-77F3-3449-9E60-BC70230FC0A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111917" y="770881"/>
            <a:ext cx="5321943" cy="5321944"/>
          </a:xfrm>
          <a:custGeom>
            <a:avLst/>
            <a:gdLst>
              <a:gd name="connsiteX0" fmla="*/ 0 w 6003155"/>
              <a:gd name="connsiteY0" fmla="*/ 0 h 6003156"/>
              <a:gd name="connsiteX1" fmla="*/ 6003155 w 6003155"/>
              <a:gd name="connsiteY1" fmla="*/ 0 h 6003156"/>
              <a:gd name="connsiteX2" fmla="*/ 6003155 w 6003155"/>
              <a:gd name="connsiteY2" fmla="*/ 1 h 6003156"/>
              <a:gd name="connsiteX3" fmla="*/ 6003155 w 6003155"/>
              <a:gd name="connsiteY3" fmla="*/ 2404742 h 6003156"/>
              <a:gd name="connsiteX4" fmla="*/ 6003155 w 6003155"/>
              <a:gd name="connsiteY4" fmla="*/ 6003156 h 6003156"/>
              <a:gd name="connsiteX5" fmla="*/ 3598413 w 6003155"/>
              <a:gd name="connsiteY5" fmla="*/ 6003156 h 6003156"/>
              <a:gd name="connsiteX6" fmla="*/ 3598413 w 6003155"/>
              <a:gd name="connsiteY6" fmla="*/ 2404742 h 6003156"/>
              <a:gd name="connsiteX7" fmla="*/ 0 w 6003155"/>
              <a:gd name="connsiteY7" fmla="*/ 2404742 h 600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03155" h="6003156">
                <a:moveTo>
                  <a:pt x="0" y="0"/>
                </a:moveTo>
                <a:lnTo>
                  <a:pt x="6003155" y="0"/>
                </a:lnTo>
                <a:lnTo>
                  <a:pt x="6003155" y="1"/>
                </a:lnTo>
                <a:lnTo>
                  <a:pt x="6003155" y="2404742"/>
                </a:lnTo>
                <a:lnTo>
                  <a:pt x="6003155" y="6003156"/>
                </a:lnTo>
                <a:lnTo>
                  <a:pt x="3598413" y="6003156"/>
                </a:lnTo>
                <a:lnTo>
                  <a:pt x="3598413" y="2404742"/>
                </a:lnTo>
                <a:lnTo>
                  <a:pt x="0" y="24047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CA" sz="18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3429000"/>
            <a:ext cx="4573587" cy="26638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ClrTx/>
              <a:buSzPct val="100000"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Pct val="10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1549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device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632850" y="776137"/>
            <a:ext cx="3803349" cy="3781425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3042FBB-DA17-F44B-831D-42583634A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578900"/>
            <a:ext cx="6130753" cy="28588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837B84-BCBE-CE4F-AAD6-DC4A6359EA7D}"/>
              </a:ext>
            </a:extLst>
          </p:cNvPr>
          <p:cNvSpPr txBox="1"/>
          <p:nvPr userDrawn="1"/>
        </p:nvSpPr>
        <p:spPr bwMode="auto">
          <a:xfrm>
            <a:off x="766763" y="5916651"/>
            <a:ext cx="975360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CA" sz="1400" b="1">
                <a:cs typeface="Arial" pitchFamily="34" charset="0"/>
              </a:rPr>
              <a:t>cgi.com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A1E445-A6EB-ED42-914D-6C8866FA7691}"/>
              </a:ext>
            </a:extLst>
          </p:cNvPr>
          <p:cNvSpPr txBox="1"/>
          <p:nvPr userDrawn="1"/>
        </p:nvSpPr>
        <p:spPr>
          <a:xfrm>
            <a:off x="766763" y="3700463"/>
            <a:ext cx="6234112" cy="2014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fr-CA">
              <a:effectLst/>
              <a:highlight>
                <a:srgbClr val="FFFF00"/>
              </a:highlight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73EB6-4721-DF40-89DE-28F0838BE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3727452"/>
            <a:ext cx="6121400" cy="20161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To get the latest company description, visit brand.cgi.com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DB3BEC6-2C70-CA49-ACB5-5388FDDE5F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devic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462707" y="6491436"/>
            <a:ext cx="9721080" cy="21602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E92206DE-17C9-E04C-89B5-21C279EE24F8}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8417520" y="773869"/>
            <a:ext cx="3016411" cy="2999023"/>
          </a:xfrm>
          <a:custGeom>
            <a:avLst/>
            <a:gdLst>
              <a:gd name="T0" fmla="*/ 0 w 4337"/>
              <a:gd name="T1" fmla="*/ 0 h 4312"/>
              <a:gd name="T2" fmla="*/ 0 w 4337"/>
              <a:gd name="T3" fmla="*/ 4312 h 4312"/>
              <a:gd name="T4" fmla="*/ 4337 w 4337"/>
              <a:gd name="T5" fmla="*/ 4312 h 4312"/>
              <a:gd name="T6" fmla="*/ 4337 w 4337"/>
              <a:gd name="T7" fmla="*/ 2586 h 4312"/>
              <a:gd name="T8" fmla="*/ 1736 w 4337"/>
              <a:gd name="T9" fmla="*/ 2586 h 4312"/>
              <a:gd name="T10" fmla="*/ 1736 w 4337"/>
              <a:gd name="T11" fmla="*/ 0 h 4312"/>
              <a:gd name="T12" fmla="*/ 0 w 4337"/>
              <a:gd name="T13" fmla="*/ 0 h 4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7" h="4312">
                <a:moveTo>
                  <a:pt x="0" y="0"/>
                </a:moveTo>
                <a:lnTo>
                  <a:pt x="0" y="4312"/>
                </a:lnTo>
                <a:lnTo>
                  <a:pt x="4337" y="4312"/>
                </a:lnTo>
                <a:lnTo>
                  <a:pt x="4337" y="2586"/>
                </a:lnTo>
                <a:lnTo>
                  <a:pt x="1736" y="2586"/>
                </a:lnTo>
                <a:lnTo>
                  <a:pt x="173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74D8A0-16FB-2542-B1F3-7CA2D1291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B0EAFBC-1A30-3845-B3FB-9DDCB8086A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6108399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724BBC96-0D1F-2C4D-B3B5-A7EE6A8D87D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66763" y="1704110"/>
            <a:ext cx="6107373" cy="41232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ClrTx/>
              <a:buSzPct val="100000"/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Tx/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9400">
              <a:spcBef>
                <a:spcPts val="500"/>
              </a:spcBef>
              <a:buClrTx/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Tx/>
              <a:buSzPct val="10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784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A3CDF8A-556A-3F4E-82A4-A5DA4775BE6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82529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BEE923B2-3662-614C-AEC1-846B00F55FD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312001" y="3941366"/>
            <a:ext cx="1080647" cy="1080000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GB" sz="11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4351994-C110-F943-BA9E-AB717123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612855"/>
            <a:ext cx="10658475" cy="9207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5CCB27AD-C0CD-2C42-B030-26334E078C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16163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rgbClr val="000000"/>
              </a:buClr>
              <a:buSzPct val="10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103CCFC1-1851-B54B-9A3F-03A9AB58288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608888" y="3941366"/>
            <a:ext cx="3816350" cy="2151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355600" indent="0">
              <a:spcBef>
                <a:spcPts val="5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00000"/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0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484C1-4630-D247-85B4-84AA33A1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696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6762" y="1460253"/>
            <a:ext cx="8389938" cy="461665"/>
          </a:xfrm>
        </p:spPr>
        <p:txBody>
          <a:bodyPr wrap="square" lIns="0" tIns="0" rIns="0" bIns="0">
            <a:noAutofit/>
          </a:bodyPr>
          <a:lstStyle>
            <a:lvl1pPr algn="l"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Text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53138" y="2294587"/>
            <a:ext cx="8403561" cy="7023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92B566-061D-B145-9022-F401D638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6510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666CAE6-9220-9D4A-A132-D9F6BA0A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3285360"/>
            <a:ext cx="4608512" cy="3184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85E43662-3308-F34D-B441-CCB9F640690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2" y="3861360"/>
            <a:ext cx="4608513" cy="22314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1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F09B8-6289-D048-8199-4C52FCE264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0" y="5372174"/>
            <a:ext cx="1549400" cy="7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2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0EDA744-5A8C-0A4A-A088-77F649B5DD0E}"/>
              </a:ext>
            </a:extLst>
          </p:cNvPr>
          <p:cNvSpPr/>
          <p:nvPr userDrawn="1"/>
        </p:nvSpPr>
        <p:spPr bwMode="gray">
          <a:xfrm flipH="1">
            <a:off x="0" y="3427200"/>
            <a:ext cx="6132512" cy="34308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0" scaled="0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CDD583-B48A-C649-8518-3A586938C764}"/>
              </a:ext>
            </a:extLst>
          </p:cNvPr>
          <p:cNvSpPr/>
          <p:nvPr userDrawn="1"/>
        </p:nvSpPr>
        <p:spPr bwMode="gray">
          <a:xfrm flipH="1">
            <a:off x="-1" y="0"/>
            <a:ext cx="6132513" cy="34308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Espace réservé pour une image  54">
            <a:extLst>
              <a:ext uri="{FF2B5EF4-FFF2-40B4-BE49-F238E27FC236}">
                <a16:creationId xmlns:a16="http://schemas.microsoft.com/office/drawing/2014/main" id="{563D07F9-3377-B74F-B8B8-D9CBB4BD47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88163" y="765174"/>
            <a:ext cx="4537075" cy="532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CA" sz="1200">
                <a:cs typeface="Arial" pitchFamily="34" charset="0"/>
              </a:rPr>
              <a:t>Click on the Image icon to change with a new picture located on your computer</a:t>
            </a:r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48800" y="635963"/>
            <a:ext cx="4591550" cy="251258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CA"/>
              <a:t>Divider slide title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66763" y="3733013"/>
            <a:ext cx="4573587" cy="23598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Subtitle, if required</a:t>
            </a:r>
            <a:endParaRPr lang="en-CA"/>
          </a:p>
        </p:txBody>
      </p:sp>
      <p:sp>
        <p:nvSpPr>
          <p:cNvPr id="10" name="TextBox 95" descr="Copyright_box&#10;">
            <a:extLst>
              <a:ext uri="{FF2B5EF4-FFF2-40B4-BE49-F238E27FC236}">
                <a16:creationId xmlns:a16="http://schemas.microsoft.com/office/drawing/2014/main" id="{D02A02E0-0D17-AB40-909D-5C93015337FF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20XX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9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A5DBCA-C3A7-554C-80CD-9B2E51986E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9726D2F-24A7-BE46-9285-211A5860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Agenda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6910EBF-08E6-8540-896A-4B5E41727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2132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tabLst/>
              <a:defRPr sz="1600"/>
            </a:lvl1pPr>
          </a:lstStyle>
          <a:p>
            <a:pPr algn="l"/>
            <a:r>
              <a:rPr lang="en-GB"/>
              <a:t>Agenda item 2</a:t>
            </a:r>
          </a:p>
        </p:txBody>
      </p:sp>
      <p:sp>
        <p:nvSpPr>
          <p:cNvPr id="20" name="Espace réservé du texte 6">
            <a:extLst>
              <a:ext uri="{FF2B5EF4-FFF2-40B4-BE49-F238E27FC236}">
                <a16:creationId xmlns:a16="http://schemas.microsoft.com/office/drawing/2014/main" id="{59A27FAB-0B96-BC42-A996-4CFEF0565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275" y="3183284"/>
            <a:ext cx="1495426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tabLst/>
              <a:defRPr sz="1600"/>
            </a:lvl1pPr>
          </a:lstStyle>
          <a:p>
            <a:pPr algn="l"/>
            <a:r>
              <a:rPr lang="en-GB"/>
              <a:t>Agenda item 3</a:t>
            </a:r>
          </a:p>
        </p:txBody>
      </p:sp>
      <p:sp>
        <p:nvSpPr>
          <p:cNvPr id="21" name="Espace réservé du texte 6">
            <a:extLst>
              <a:ext uri="{FF2B5EF4-FFF2-40B4-BE49-F238E27FC236}">
                <a16:creationId xmlns:a16="http://schemas.microsoft.com/office/drawing/2014/main" id="{538AB2AF-A230-3B46-B113-EE15B6AE6F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43812" y="3183284"/>
            <a:ext cx="1504157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marR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/>
            </a:lvl1pPr>
          </a:lstStyle>
          <a:p>
            <a:pPr marL="12700" marR="0" lvl="0" indent="-127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Agenda item 4</a:t>
            </a:r>
            <a:endParaRPr lang="en-CA"/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C31B4DD5-B41F-BE43-A386-8B7C4CFBC9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2350" y="3183284"/>
            <a:ext cx="1512888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tabLst/>
              <a:defRPr sz="1600"/>
            </a:lvl1pPr>
          </a:lstStyle>
          <a:p>
            <a:pPr algn="l"/>
            <a:r>
              <a:rPr lang="en-GB"/>
              <a:t>Agenda item 5</a:t>
            </a:r>
          </a:p>
        </p:txBody>
      </p:sp>
      <p:sp>
        <p:nvSpPr>
          <p:cNvPr id="23" name="Espace réservé du texte 6">
            <a:extLst>
              <a:ext uri="{FF2B5EF4-FFF2-40B4-BE49-F238E27FC236}">
                <a16:creationId xmlns:a16="http://schemas.microsoft.com/office/drawing/2014/main" id="{F0474AB2-DB08-9E4B-A6C3-760F67976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863" y="3183284"/>
            <a:ext cx="1511300" cy="150160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12700" indent="-12700" algn="ctr">
              <a:buNone/>
              <a:tabLst/>
              <a:defRPr sz="1600"/>
            </a:lvl1pPr>
          </a:lstStyle>
          <a:p>
            <a:pPr algn="l"/>
            <a:r>
              <a:rPr lang="en-GB"/>
              <a:t>Agenda item 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4D4A3BE-8352-B64D-A05E-435E839F6443}"/>
              </a:ext>
            </a:extLst>
          </p:cNvPr>
          <p:cNvSpPr txBox="1"/>
          <p:nvPr userDrawn="1"/>
        </p:nvSpPr>
        <p:spPr>
          <a:xfrm>
            <a:off x="1758462" y="389102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4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766763" y="684000"/>
            <a:ext cx="10658475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766763" y="1557338"/>
            <a:ext cx="10658475" cy="45354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tx1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tx1"/>
              </a:buClr>
              <a:buSzPct val="110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679693-BA13-5E4E-91BE-1606A75B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69729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C1304A-5908-A946-8811-EDD4D770A477}"/>
              </a:ext>
            </a:extLst>
          </p:cNvPr>
          <p:cNvSpPr/>
          <p:nvPr userDrawn="1"/>
        </p:nvSpPr>
        <p:spPr bwMode="ltGray">
          <a:xfrm>
            <a:off x="-1" y="3429000"/>
            <a:ext cx="6135291" cy="3429000"/>
          </a:xfrm>
          <a:prstGeom prst="rect">
            <a:avLst/>
          </a:prstGeom>
          <a:gradFill flip="none" rotWithShape="1"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338CE8-AFEA-1D48-B300-9353C7BBD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765175"/>
            <a:ext cx="4537076" cy="5327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rgbClr val="000000"/>
              </a:buClr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algn="l"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algn="l">
              <a:buClr>
                <a:srgbClr val="000000"/>
              </a:buClr>
              <a:buFont typeface="Arial" panose="020B0604020202020204" pitchFamily="34" charset="0"/>
              <a:buChar char="–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>
              <a:buClr>
                <a:srgbClr val="000000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algn="l">
              <a:buClr>
                <a:srgbClr val="000000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E138B3-1645-2547-BE81-C54885415178}"/>
              </a:ext>
            </a:extLst>
          </p:cNvPr>
          <p:cNvSpPr/>
          <p:nvPr userDrawn="1"/>
        </p:nvSpPr>
        <p:spPr bwMode="ltGray">
          <a:xfrm>
            <a:off x="890" y="0"/>
            <a:ext cx="6134400" cy="3429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93C6A10-58E0-AE40-82D4-EBA8243C8D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45905"/>
            <a:ext cx="4608512" cy="250811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Title</a:t>
            </a:r>
            <a:endParaRPr lang="en-US"/>
          </a:p>
        </p:txBody>
      </p:sp>
      <p:sp>
        <p:nvSpPr>
          <p:cNvPr id="8" name="TextBox 95" descr="Copyright_box&#10;">
            <a:extLst>
              <a:ext uri="{FF2B5EF4-FFF2-40B4-BE49-F238E27FC236}">
                <a16:creationId xmlns:a16="http://schemas.microsoft.com/office/drawing/2014/main" id="{6A41C026-3AD7-3149-A25D-6036C299BBD8}"/>
              </a:ext>
            </a:extLst>
          </p:cNvPr>
          <p:cNvSpPr txBox="1"/>
          <p:nvPr userDrawn="1"/>
        </p:nvSpPr>
        <p:spPr bwMode="white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solidFill>
                  <a:schemeClr val="bg2"/>
                </a:solidFill>
                <a:latin typeface="+mn-lt"/>
              </a:rPr>
              <a:t>© 20XX CGI Inc.</a:t>
            </a:r>
            <a:endParaRPr lang="en-CA" sz="1000" b="0" i="0" u="none">
              <a:solidFill>
                <a:schemeClr val="bg2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A28B614A-AA06-2540-83E7-D007DDE7C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/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E24042-C6FA-0F49-A70B-66E33B8C25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763" y="3724025"/>
            <a:ext cx="4608512" cy="236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0914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6BE0F-9BD6-0E40-9460-D34A4E070EC0}"/>
              </a:ext>
            </a:extLst>
          </p:cNvPr>
          <p:cNvSpPr/>
          <p:nvPr userDrawn="1"/>
        </p:nvSpPr>
        <p:spPr bwMode="ltGray">
          <a:xfrm>
            <a:off x="6132512" y="0"/>
            <a:ext cx="6064287" cy="6858000"/>
          </a:xfrm>
          <a:prstGeom prst="rect">
            <a:avLst/>
          </a:prstGeom>
          <a:gradFill>
            <a:gsLst>
              <a:gs pos="100000">
                <a:srgbClr val="991F3D"/>
              </a:gs>
              <a:gs pos="66000">
                <a:srgbClr val="E31937"/>
              </a:gs>
              <a:gs pos="33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>
            <a:noAutofit/>
          </a:bodyPr>
          <a:lstStyle/>
          <a:p>
            <a:pPr lvl="0"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4E62D95-C3E7-D247-BD01-C133E73FC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888162" y="675022"/>
            <a:ext cx="4537076" cy="4425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Click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41B42D7-AAA3-834F-9B8B-AC9F156380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6888162" y="1313645"/>
            <a:ext cx="4537076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B01012-C777-4F42-8ACD-C6368C2091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764" y="1313645"/>
            <a:ext cx="4608512" cy="4779179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DE69DB-C7EC-8C4D-A45F-9A8063D238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6763" y="690335"/>
            <a:ext cx="4608511" cy="47633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add title</a:t>
            </a:r>
            <a:endParaRPr lang="en-US"/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B0CC5908-9650-874C-A596-9018501B8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61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6763" y="682513"/>
            <a:ext cx="10658475" cy="9366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CA" noProof="0" err="1"/>
              <a:t>Title</a:t>
            </a:r>
            <a:endParaRPr lang="en-CA" noProof="0"/>
          </a:p>
        </p:txBody>
      </p:sp>
      <p:sp>
        <p:nvSpPr>
          <p:cNvPr id="9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6" name="TextBox 95" descr="Copyright_box&#10;"/>
          <p:cNvSpPr txBox="1"/>
          <p:nvPr userDrawn="1"/>
        </p:nvSpPr>
        <p:spPr bwMode="auto">
          <a:xfrm>
            <a:off x="766763" y="6264308"/>
            <a:ext cx="1920658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algn="l"/>
            <a:r>
              <a:rPr lang="en-CA" sz="1000">
                <a:latin typeface="+mn-lt"/>
              </a:rPr>
              <a:t>© 20XX CGI Inc.</a:t>
            </a:r>
            <a:endParaRPr lang="en-CA" sz="1000" b="0" i="0" u="none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1" name="TextBox 100" descr="CONFIDENTIAL_TAG_0xFFEE"/>
          <p:cNvSpPr txBox="1"/>
          <p:nvPr userDrawn="1"/>
        </p:nvSpPr>
        <p:spPr bwMode="auto">
          <a:xfrm>
            <a:off x="9100382" y="6273302"/>
            <a:ext cx="1439604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8" name="MSIPCMContentMarking" descr="CONFIDENTIAL_TAG_0xFFEE"/>
          <p:cNvSpPr txBox="1"/>
          <p:nvPr userDrawn="1"/>
        </p:nvSpPr>
        <p:spPr bwMode="auto">
          <a:xfrm>
            <a:off x="8901113" y="6273302"/>
            <a:ext cx="1638873" cy="16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glow>
              <a:srgbClr val="000000"/>
            </a:glow>
          </a:effectLst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670" r:id="rId3"/>
    <p:sldLayoutId id="2147483861" r:id="rId4"/>
    <p:sldLayoutId id="2147483745" r:id="rId5"/>
    <p:sldLayoutId id="2147483771" r:id="rId6"/>
    <p:sldLayoutId id="2147483817" r:id="rId7"/>
    <p:sldLayoutId id="2147483826" r:id="rId8"/>
    <p:sldLayoutId id="2147483849" r:id="rId9"/>
    <p:sldLayoutId id="2147483858" r:id="rId10"/>
    <p:sldLayoutId id="2147483754" r:id="rId11"/>
    <p:sldLayoutId id="2147483862" r:id="rId12"/>
    <p:sldLayoutId id="2147483863" r:id="rId13"/>
    <p:sldLayoutId id="2147483760" r:id="rId14"/>
    <p:sldLayoutId id="2147483775" r:id="rId15"/>
    <p:sldLayoutId id="2147483746" r:id="rId16"/>
    <p:sldLayoutId id="2147483762" r:id="rId17"/>
    <p:sldLayoutId id="2147483764" r:id="rId18"/>
    <p:sldLayoutId id="2147483770" r:id="rId19"/>
    <p:sldLayoutId id="2147483821" r:id="rId20"/>
    <p:sldLayoutId id="2147483822" r:id="rId21"/>
    <p:sldLayoutId id="2147483823" r:id="rId22"/>
    <p:sldLayoutId id="2147483824" r:id="rId23"/>
    <p:sldLayoutId id="2147483825" r:id="rId24"/>
    <p:sldLayoutId id="2147483833" r:id="rId25"/>
    <p:sldLayoutId id="2147483830" r:id="rId26"/>
    <p:sldLayoutId id="2147483831" r:id="rId27"/>
    <p:sldLayoutId id="2147483747" r:id="rId28"/>
    <p:sldLayoutId id="2147483819" r:id="rId29"/>
    <p:sldLayoutId id="2147483693" r:id="rId30"/>
    <p:sldLayoutId id="2147483834" r:id="rId31"/>
    <p:sldLayoutId id="2147483774" r:id="rId32"/>
    <p:sldLayoutId id="2147483778" r:id="rId33"/>
    <p:sldLayoutId id="2147483820" r:id="rId34"/>
    <p:sldLayoutId id="2147483829" r:id="rId35"/>
    <p:sldLayoutId id="2147483832" r:id="rId36"/>
    <p:sldLayoutId id="2147483835" r:id="rId37"/>
    <p:sldLayoutId id="2147483809" r:id="rId38"/>
    <p:sldLayoutId id="2147483811" r:id="rId39"/>
    <p:sldLayoutId id="2147483813" r:id="rId40"/>
    <p:sldLayoutId id="2147483755" r:id="rId41"/>
    <p:sldLayoutId id="2147483744" r:id="rId42"/>
    <p:sldLayoutId id="2147483753" r:id="rId43"/>
    <p:sldLayoutId id="2147483836" r:id="rId44"/>
    <p:sldLayoutId id="2147483815" r:id="rId45"/>
    <p:sldLayoutId id="2147483828" r:id="rId4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63">
          <p15:clr>
            <a:srgbClr val="F26B43"/>
          </p15:clr>
        </p15:guide>
        <p15:guide id="4" orient="horz" pos="3838">
          <p15:clr>
            <a:srgbClr val="F26B43"/>
          </p15:clr>
        </p15:guide>
        <p15:guide id="11" pos="7197">
          <p15:clr>
            <a:srgbClr val="F26B43"/>
          </p15:clr>
        </p15:guide>
        <p15:guide id="12" pos="7680">
          <p15:clr>
            <a:srgbClr val="F26B43"/>
          </p15:clr>
        </p15:guide>
        <p15:guide id="13" pos="6720">
          <p15:clr>
            <a:srgbClr val="F26B43"/>
          </p15:clr>
        </p15:guide>
        <p15:guide id="14" pos="6244">
          <p15:clr>
            <a:srgbClr val="F26B43"/>
          </p15:clr>
        </p15:guide>
        <p15:guide id="19">
          <p15:clr>
            <a:srgbClr val="F26B43"/>
          </p15:clr>
        </p15:guide>
        <p15:guide id="20" pos="483">
          <p15:clr>
            <a:srgbClr val="F26B43"/>
          </p15:clr>
        </p15:guide>
        <p15:guide id="22" orient="horz" pos="482">
          <p15:clr>
            <a:srgbClr val="F26B43"/>
          </p15:clr>
        </p15:guide>
        <p15:guide id="23" pos="5768">
          <p15:clr>
            <a:srgbClr val="F26B43"/>
          </p15:clr>
        </p15:guide>
        <p15:guide id="24" pos="5292">
          <p15:clr>
            <a:srgbClr val="F26B43"/>
          </p15:clr>
        </p15:guide>
        <p15:guide id="25" pos="4793">
          <p15:clr>
            <a:srgbClr val="F26B43"/>
          </p15:clr>
        </p15:guide>
        <p15:guide id="26" pos="4339">
          <p15:clr>
            <a:srgbClr val="F26B43"/>
          </p15:clr>
        </p15:guide>
        <p15:guide id="27" pos="3386">
          <p15:clr>
            <a:srgbClr val="F26B43"/>
          </p15:clr>
        </p15:guide>
        <p15:guide id="28" pos="2887">
          <p15:clr>
            <a:srgbClr val="F26B43"/>
          </p15:clr>
        </p15:guide>
        <p15:guide id="29" pos="2411">
          <p15:clr>
            <a:srgbClr val="F26B43"/>
          </p15:clr>
        </p15:guide>
        <p15:guide id="30" pos="1935">
          <p15:clr>
            <a:srgbClr val="F26B43"/>
          </p15:clr>
        </p15:guide>
        <p15:guide id="31" pos="1459">
          <p15:clr>
            <a:srgbClr val="F26B43"/>
          </p15:clr>
        </p15:guide>
        <p15:guide id="32" pos="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2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rand.cgi.com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brand.cgi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brand.cgi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brand.cgi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brand.cgi.com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/>
              <a:t>Air Pollution Application</a:t>
            </a:r>
          </a:p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66763" y="3701987"/>
            <a:ext cx="6672262" cy="1237087"/>
          </a:xfrm>
        </p:spPr>
        <p:txBody>
          <a:bodyPr/>
          <a:lstStyle/>
          <a:p>
            <a:r>
              <a:rPr lang="en-CA"/>
              <a:t>Soo Yeon Cho</a:t>
            </a:r>
          </a:p>
          <a:p>
            <a:r>
              <a:rPr lang="en-CA" err="1"/>
              <a:t>Diba</a:t>
            </a:r>
            <a:r>
              <a:rPr lang="en-CA"/>
              <a:t> </a:t>
            </a:r>
            <a:r>
              <a:rPr lang="en-CA" err="1"/>
              <a:t>Jafarnejad</a:t>
            </a:r>
            <a:endParaRPr lang="en-CA"/>
          </a:p>
          <a:p>
            <a:r>
              <a:rPr lang="en-CA"/>
              <a:t>Irfan Mustafa</a:t>
            </a:r>
          </a:p>
        </p:txBody>
      </p:sp>
    </p:spTree>
    <p:extLst>
      <p:ext uri="{BB962C8B-B14F-4D97-AF65-F5344CB8AC3E}">
        <p14:creationId xmlns:p14="http://schemas.microsoft.com/office/powerpoint/2010/main" val="338853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186209-D40D-4FF4-988F-3167765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737" y="684000"/>
            <a:ext cx="10676438" cy="531097"/>
          </a:xfrm>
        </p:spPr>
        <p:txBody>
          <a:bodyPr/>
          <a:lstStyle/>
          <a:p>
            <a:r>
              <a:rPr lang="en-CA"/>
              <a:t>Backend Architecture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7B129-2A72-40A3-9482-1EE5A02CE51D}"/>
              </a:ext>
            </a:extLst>
          </p:cNvPr>
          <p:cNvSpPr/>
          <p:nvPr/>
        </p:nvSpPr>
        <p:spPr bwMode="gray">
          <a:xfrm>
            <a:off x="2462989" y="1727200"/>
            <a:ext cx="758758" cy="408865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API</a:t>
            </a: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000" b="1">
                <a:solidFill>
                  <a:schemeClr val="bg1"/>
                </a:solidFill>
                <a:cs typeface="Arial" pitchFamily="34" charset="0"/>
              </a:rPr>
              <a:t>Gateway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36E588-A492-4378-AB4C-924810AAB359}"/>
              </a:ext>
            </a:extLst>
          </p:cNvPr>
          <p:cNvSpPr/>
          <p:nvPr/>
        </p:nvSpPr>
        <p:spPr bwMode="gray">
          <a:xfrm>
            <a:off x="3669219" y="1727200"/>
            <a:ext cx="758758" cy="408865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Eureka</a:t>
            </a: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000" b="1">
                <a:solidFill>
                  <a:schemeClr val="bg1"/>
                </a:solidFill>
                <a:cs typeface="Arial" pitchFamily="34" charset="0"/>
              </a:rPr>
              <a:t>Discovery</a:t>
            </a:r>
            <a:endParaRPr lang="en-US" sz="10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DFEB13-657F-4161-924D-2A14129267B3}"/>
              </a:ext>
            </a:extLst>
          </p:cNvPr>
          <p:cNvSpPr/>
          <p:nvPr/>
        </p:nvSpPr>
        <p:spPr bwMode="gray">
          <a:xfrm>
            <a:off x="5035328" y="2137180"/>
            <a:ext cx="1481767" cy="603116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User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5D2772-4A3A-4F11-82D6-2ADFBDD06BAA}"/>
              </a:ext>
            </a:extLst>
          </p:cNvPr>
          <p:cNvSpPr/>
          <p:nvPr/>
        </p:nvSpPr>
        <p:spPr bwMode="gray">
          <a:xfrm>
            <a:off x="5035328" y="2966628"/>
            <a:ext cx="1481767" cy="603116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0" name="Graphic 49" descr="Database">
            <a:extLst>
              <a:ext uri="{FF2B5EF4-FFF2-40B4-BE49-F238E27FC236}">
                <a16:creationId xmlns:a16="http://schemas.microsoft.com/office/drawing/2014/main" id="{9D336FB9-D986-4961-9F5C-D2829E497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4200" y="1957389"/>
            <a:ext cx="914400" cy="914400"/>
          </a:xfrm>
          <a:prstGeom prst="rect">
            <a:avLst/>
          </a:prstGeom>
        </p:spPr>
      </p:pic>
      <p:pic>
        <p:nvPicPr>
          <p:cNvPr id="51" name="Graphic 50" descr="Database">
            <a:extLst>
              <a:ext uri="{FF2B5EF4-FFF2-40B4-BE49-F238E27FC236}">
                <a16:creationId xmlns:a16="http://schemas.microsoft.com/office/drawing/2014/main" id="{BC144033-339A-4069-A8B5-BB438763F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5022" y="2654987"/>
            <a:ext cx="914400" cy="9144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0720DAE-B2FA-440A-A8E1-64A58DC17100}"/>
              </a:ext>
            </a:extLst>
          </p:cNvPr>
          <p:cNvSpPr/>
          <p:nvPr/>
        </p:nvSpPr>
        <p:spPr bwMode="gray">
          <a:xfrm>
            <a:off x="5044853" y="5168450"/>
            <a:ext cx="3738155" cy="603116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Config-Server</a:t>
            </a:r>
            <a:endParaRPr 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9D60EFE-B0A3-430A-8613-4F56A1C1674A}"/>
              </a:ext>
            </a:extLst>
          </p:cNvPr>
          <p:cNvSpPr/>
          <p:nvPr/>
        </p:nvSpPr>
        <p:spPr bwMode="gray">
          <a:xfrm>
            <a:off x="5035328" y="3862751"/>
            <a:ext cx="1481767" cy="603116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A09D92-C7EB-4EC4-A99E-F407339423D5}"/>
              </a:ext>
            </a:extLst>
          </p:cNvPr>
          <p:cNvSpPr/>
          <p:nvPr/>
        </p:nvSpPr>
        <p:spPr bwMode="gray">
          <a:xfrm>
            <a:off x="8057315" y="3872224"/>
            <a:ext cx="783083" cy="266949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AQI-Air</a:t>
            </a:r>
            <a:endParaRPr 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803400-F6E0-48D5-B8B6-EB267ABC40FB}"/>
              </a:ext>
            </a:extLst>
          </p:cNvPr>
          <p:cNvSpPr/>
          <p:nvPr/>
        </p:nvSpPr>
        <p:spPr bwMode="gray">
          <a:xfrm>
            <a:off x="8057315" y="4208391"/>
            <a:ext cx="783083" cy="266949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US-API</a:t>
            </a:r>
            <a:endParaRPr 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ACED299-2EB7-43DB-B087-7A7A7C65942F}"/>
              </a:ext>
            </a:extLst>
          </p:cNvPr>
          <p:cNvSpPr/>
          <p:nvPr/>
        </p:nvSpPr>
        <p:spPr bwMode="gray">
          <a:xfrm>
            <a:off x="9253385" y="3593013"/>
            <a:ext cx="1938490" cy="603116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Docker-Containers</a:t>
            </a:r>
            <a:endParaRPr 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F81D558-EE39-430C-8CA4-14BF22DEC8FD}"/>
              </a:ext>
            </a:extLst>
          </p:cNvPr>
          <p:cNvSpPr/>
          <p:nvPr/>
        </p:nvSpPr>
        <p:spPr bwMode="gray">
          <a:xfrm>
            <a:off x="918885" y="3335934"/>
            <a:ext cx="998812" cy="603116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Web-UI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2F3A39-55D5-4A3F-B699-00ADDFAC3A2D}"/>
              </a:ext>
            </a:extLst>
          </p:cNvPr>
          <p:cNvSpPr/>
          <p:nvPr/>
        </p:nvSpPr>
        <p:spPr bwMode="gray">
          <a:xfrm>
            <a:off x="4973270" y="5102910"/>
            <a:ext cx="3871782" cy="69697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04EEC-979B-49D4-8540-A47396B53F19}"/>
              </a:ext>
            </a:extLst>
          </p:cNvPr>
          <p:cNvSpPr txBox="1"/>
          <p:nvPr/>
        </p:nvSpPr>
        <p:spPr>
          <a:xfrm>
            <a:off x="6384722" y="4886706"/>
            <a:ext cx="1143222" cy="25981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CA" sz="1400" b="1"/>
              <a:t>Orchestration</a:t>
            </a:r>
            <a:endParaRPr lang="en-US" sz="140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2D72143-0D62-4B6E-A307-FD0912100D8F}"/>
              </a:ext>
            </a:extLst>
          </p:cNvPr>
          <p:cNvSpPr txBox="1"/>
          <p:nvPr/>
        </p:nvSpPr>
        <p:spPr>
          <a:xfrm>
            <a:off x="7951427" y="3451487"/>
            <a:ext cx="822056" cy="335064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r>
              <a:rPr lang="en-CA" sz="1400"/>
              <a:t>MongoDB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6AEF89-F716-4784-8A57-BEDCACC7F819}"/>
              </a:ext>
            </a:extLst>
          </p:cNvPr>
          <p:cNvSpPr txBox="1"/>
          <p:nvPr/>
        </p:nvSpPr>
        <p:spPr>
          <a:xfrm>
            <a:off x="7005973" y="2799096"/>
            <a:ext cx="361422" cy="335064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CA" sz="1400"/>
              <a:t>SQL</a:t>
            </a:r>
            <a:endParaRPr lang="en-US" sz="14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15E787-7A08-41C9-9009-FF2D0FAC1A68}"/>
              </a:ext>
            </a:extLst>
          </p:cNvPr>
          <p:cNvSpPr txBox="1"/>
          <p:nvPr/>
        </p:nvSpPr>
        <p:spPr>
          <a:xfrm>
            <a:off x="5205248" y="1727200"/>
            <a:ext cx="1163053" cy="335064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CA" sz="1400" b="1"/>
              <a:t>Microservices</a:t>
            </a:r>
            <a:endParaRPr lang="en-US" sz="1400" b="1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E204768-ED9E-4137-AEAE-E2E89B4D14C5}"/>
              </a:ext>
            </a:extLst>
          </p:cNvPr>
          <p:cNvSpPr/>
          <p:nvPr/>
        </p:nvSpPr>
        <p:spPr bwMode="gray">
          <a:xfrm>
            <a:off x="4964021" y="1955800"/>
            <a:ext cx="1575576" cy="2590799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B0B7CEE-9EA2-4C38-8A76-C38F74862B4B}"/>
              </a:ext>
            </a:extLst>
          </p:cNvPr>
          <p:cNvSpPr/>
          <p:nvPr/>
        </p:nvSpPr>
        <p:spPr bwMode="gray">
          <a:xfrm>
            <a:off x="6755934" y="1955801"/>
            <a:ext cx="2089118" cy="1752599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34FAA5-528B-4937-B1A5-509C8658F455}"/>
              </a:ext>
            </a:extLst>
          </p:cNvPr>
          <p:cNvSpPr txBox="1"/>
          <p:nvPr/>
        </p:nvSpPr>
        <p:spPr>
          <a:xfrm>
            <a:off x="7377006" y="1727200"/>
            <a:ext cx="758758" cy="335064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CA" sz="1400" b="1"/>
              <a:t>Storage</a:t>
            </a:r>
            <a:endParaRPr lang="en-US" sz="1400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C80EA4-D746-47B5-8787-BF51CF9A1D23}"/>
              </a:ext>
            </a:extLst>
          </p:cNvPr>
          <p:cNvSpPr/>
          <p:nvPr/>
        </p:nvSpPr>
        <p:spPr bwMode="gray">
          <a:xfrm>
            <a:off x="6871983" y="3872948"/>
            <a:ext cx="795296" cy="603116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Circuit</a:t>
            </a: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Breaker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5DB0FC1-7D60-4D66-9C7B-1078C7330BE3}"/>
              </a:ext>
            </a:extLst>
          </p:cNvPr>
          <p:cNvSpPr/>
          <p:nvPr/>
        </p:nvSpPr>
        <p:spPr bwMode="gray">
          <a:xfrm>
            <a:off x="8013335" y="3823082"/>
            <a:ext cx="857136" cy="696972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C26A780-C9C6-4988-9ACE-6ED4292ABA4F}"/>
              </a:ext>
            </a:extLst>
          </p:cNvPr>
          <p:cNvSpPr txBox="1"/>
          <p:nvPr/>
        </p:nvSpPr>
        <p:spPr>
          <a:xfrm>
            <a:off x="7853281" y="4598487"/>
            <a:ext cx="1068456" cy="335064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CA" sz="1400" b="1"/>
              <a:t>External APIs</a:t>
            </a:r>
            <a:endParaRPr lang="en-US" sz="1400" b="1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9C4D2BB-1F98-4ED6-96DC-996910A731E6}"/>
              </a:ext>
            </a:extLst>
          </p:cNvPr>
          <p:cNvSpPr/>
          <p:nvPr/>
        </p:nvSpPr>
        <p:spPr bwMode="gray">
          <a:xfrm>
            <a:off x="9163519" y="1955801"/>
            <a:ext cx="2089118" cy="3860056"/>
          </a:xfrm>
          <a:prstGeom prst="rect">
            <a:avLst/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4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96789E-CF90-47EF-9F1B-0A62D4D0C551}"/>
              </a:ext>
            </a:extLst>
          </p:cNvPr>
          <p:cNvSpPr txBox="1"/>
          <p:nvPr/>
        </p:nvSpPr>
        <p:spPr>
          <a:xfrm>
            <a:off x="9853757" y="1727200"/>
            <a:ext cx="758758" cy="335064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CA" sz="1400" b="1"/>
              <a:t>Runtime</a:t>
            </a:r>
            <a:endParaRPr lang="en-US" sz="1400" b="1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1703D82-201B-4C35-9F2B-54701D60C634}"/>
              </a:ext>
            </a:extLst>
          </p:cNvPr>
          <p:cNvSpPr/>
          <p:nvPr/>
        </p:nvSpPr>
        <p:spPr bwMode="gray">
          <a:xfrm>
            <a:off x="2006600" y="3499574"/>
            <a:ext cx="358569" cy="302480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14C49BCE-E963-4AF2-8C39-FC6F4EC21B47}"/>
              </a:ext>
            </a:extLst>
          </p:cNvPr>
          <p:cNvSpPr/>
          <p:nvPr/>
        </p:nvSpPr>
        <p:spPr bwMode="gray">
          <a:xfrm>
            <a:off x="3293054" y="3549607"/>
            <a:ext cx="358569" cy="302480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5B383AE1-BE87-4353-8930-2BFE10F01DC4}"/>
              </a:ext>
            </a:extLst>
          </p:cNvPr>
          <p:cNvSpPr/>
          <p:nvPr/>
        </p:nvSpPr>
        <p:spPr bwMode="gray">
          <a:xfrm>
            <a:off x="4549403" y="3569744"/>
            <a:ext cx="358569" cy="302480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B1A8BB14-41D1-4E32-89C4-22D3633BE67B}"/>
              </a:ext>
            </a:extLst>
          </p:cNvPr>
          <p:cNvSpPr/>
          <p:nvPr/>
        </p:nvSpPr>
        <p:spPr bwMode="gray">
          <a:xfrm>
            <a:off x="6546885" y="2326330"/>
            <a:ext cx="269681" cy="178226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5D295D37-85CC-45BF-9D6E-7E8FC90010AF}"/>
              </a:ext>
            </a:extLst>
          </p:cNvPr>
          <p:cNvSpPr/>
          <p:nvPr/>
        </p:nvSpPr>
        <p:spPr bwMode="gray">
          <a:xfrm>
            <a:off x="6585227" y="3162086"/>
            <a:ext cx="1277070" cy="178226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46F7339E-ABBD-4783-B521-44B2A990972E}"/>
              </a:ext>
            </a:extLst>
          </p:cNvPr>
          <p:cNvSpPr/>
          <p:nvPr/>
        </p:nvSpPr>
        <p:spPr bwMode="gray">
          <a:xfrm>
            <a:off x="6585228" y="4076708"/>
            <a:ext cx="269680" cy="198413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80E4086D-2ADF-46F9-A180-423EF6DBAA28}"/>
              </a:ext>
            </a:extLst>
          </p:cNvPr>
          <p:cNvSpPr/>
          <p:nvPr/>
        </p:nvSpPr>
        <p:spPr bwMode="gray">
          <a:xfrm>
            <a:off x="7705072" y="4076708"/>
            <a:ext cx="269680" cy="198413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58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Front/Back-End Integration</a:t>
            </a:r>
            <a:endParaRPr lang="en-US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/>
          <p:nvPr/>
        </p:nvCxnSpPr>
        <p:spPr bwMode="gray">
          <a:xfrm>
            <a:off x="6088780" y="1585776"/>
            <a:ext cx="0" cy="4678532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A88058-7B6D-41A8-BE3F-048D6B6EEE0C}"/>
              </a:ext>
            </a:extLst>
          </p:cNvPr>
          <p:cNvSpPr/>
          <p:nvPr/>
        </p:nvSpPr>
        <p:spPr bwMode="gray">
          <a:xfrm>
            <a:off x="1796107" y="2978596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Login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D0C14-1EB6-45FE-85FE-6A555D19D8D5}"/>
              </a:ext>
            </a:extLst>
          </p:cNvPr>
          <p:cNvSpPr/>
          <p:nvPr/>
        </p:nvSpPr>
        <p:spPr bwMode="gray">
          <a:xfrm>
            <a:off x="1790621" y="2193338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Register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F4BCF7-6092-496B-9D94-D6DF4F98EAC4}"/>
              </a:ext>
            </a:extLst>
          </p:cNvPr>
          <p:cNvSpPr/>
          <p:nvPr/>
        </p:nvSpPr>
        <p:spPr bwMode="gray">
          <a:xfrm>
            <a:off x="1796106" y="3759875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Account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0F798D-2483-44AD-8A73-2F020ADA28FC}"/>
              </a:ext>
            </a:extLst>
          </p:cNvPr>
          <p:cNvCxnSpPr>
            <a:stCxn id="12" idx="2"/>
            <a:endCxn id="14" idx="0"/>
          </p:cNvCxnSpPr>
          <p:nvPr/>
        </p:nvCxnSpPr>
        <p:spPr bwMode="gray">
          <a:xfrm flipH="1">
            <a:off x="9602593" y="2938610"/>
            <a:ext cx="2304" cy="831458"/>
          </a:xfrm>
          <a:prstGeom prst="straightConnector1">
            <a:avLst/>
          </a:prstGeom>
          <a:noFill/>
          <a:ln w="57150">
            <a:solidFill>
              <a:srgbClr val="FFCDD2"/>
            </a:solidFill>
            <a:round/>
            <a:headEnd/>
            <a:tailEnd type="triangle"/>
          </a:ln>
          <a:effectLst/>
        </p:spPr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31CFDDC-4AB2-43D1-90B4-4A44364CD94E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 bwMode="gray">
          <a:xfrm flipV="1">
            <a:off x="3382949" y="2645075"/>
            <a:ext cx="5428527" cy="627057"/>
          </a:xfrm>
          <a:prstGeom prst="bentConnector3">
            <a:avLst>
              <a:gd name="adj1" fmla="val 10416"/>
            </a:avLst>
          </a:prstGeom>
          <a:noFill/>
          <a:ln w="57150">
            <a:solidFill>
              <a:srgbClr val="5236AB"/>
            </a:solidFill>
            <a:round/>
            <a:headEnd/>
            <a:tailEnd type="triangle"/>
          </a:ln>
          <a:effectLst/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1DF41CE-D2AB-4BA1-900F-E77996778CAE}"/>
              </a:ext>
            </a:extLst>
          </p:cNvPr>
          <p:cNvCxnSpPr>
            <a:cxnSpLocks/>
            <a:stCxn id="8" idx="3"/>
          </p:cNvCxnSpPr>
          <p:nvPr/>
        </p:nvCxnSpPr>
        <p:spPr bwMode="gray">
          <a:xfrm>
            <a:off x="3377463" y="2486874"/>
            <a:ext cx="5426222" cy="12700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FFCDD2"/>
            </a:solidFill>
            <a:round/>
            <a:headEnd/>
            <a:tailEnd type="triangle"/>
          </a:ln>
          <a:effectLst/>
        </p:spPr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CF942DD-B0FA-4282-8DE7-BF262BD09223}"/>
              </a:ext>
            </a:extLst>
          </p:cNvPr>
          <p:cNvCxnSpPr>
            <a:cxnSpLocks/>
          </p:cNvCxnSpPr>
          <p:nvPr/>
        </p:nvCxnSpPr>
        <p:spPr bwMode="gray">
          <a:xfrm flipV="1">
            <a:off x="3374407" y="2797838"/>
            <a:ext cx="5426222" cy="1330364"/>
          </a:xfrm>
          <a:prstGeom prst="bentConnector3">
            <a:avLst>
              <a:gd name="adj1" fmla="val 19836"/>
            </a:avLst>
          </a:prstGeom>
          <a:noFill/>
          <a:ln w="57150">
            <a:solidFill>
              <a:srgbClr val="CBC3E6"/>
            </a:solidFill>
            <a:round/>
            <a:headEnd/>
            <a:tailEnd type="triangle"/>
          </a:ln>
          <a:effectLst/>
        </p:spPr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273037A-8C7B-40D6-82C3-249687B24E7C}"/>
              </a:ext>
            </a:extLst>
          </p:cNvPr>
          <p:cNvCxnSpPr>
            <a:cxnSpLocks/>
            <a:stCxn id="97" idx="3"/>
          </p:cNvCxnSpPr>
          <p:nvPr/>
        </p:nvCxnSpPr>
        <p:spPr bwMode="gray">
          <a:xfrm>
            <a:off x="3391482" y="5619948"/>
            <a:ext cx="5392072" cy="49571"/>
          </a:xfrm>
          <a:prstGeom prst="bentConnector3">
            <a:avLst>
              <a:gd name="adj1" fmla="val 38299"/>
            </a:avLst>
          </a:prstGeom>
          <a:noFill/>
          <a:ln w="57150">
            <a:solidFill>
              <a:srgbClr val="CB7CA3"/>
            </a:solidFill>
            <a:round/>
            <a:headEnd/>
            <a:tailEnd type="triangle"/>
          </a:ln>
          <a:effectLst/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A17849A-F598-4A28-94DC-CE6E9397D065}"/>
              </a:ext>
            </a:extLst>
          </p:cNvPr>
          <p:cNvCxnSpPr>
            <a:cxnSpLocks/>
            <a:stCxn id="98" idx="3"/>
          </p:cNvCxnSpPr>
          <p:nvPr/>
        </p:nvCxnSpPr>
        <p:spPr bwMode="gray">
          <a:xfrm>
            <a:off x="3391482" y="4838549"/>
            <a:ext cx="5403549" cy="619006"/>
          </a:xfrm>
          <a:prstGeom prst="bentConnector3">
            <a:avLst>
              <a:gd name="adj1" fmla="val 27663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4B9D792-B91D-44E2-8855-E36D779B47A6}"/>
              </a:ext>
            </a:extLst>
          </p:cNvPr>
          <p:cNvCxnSpPr>
            <a:cxnSpLocks/>
            <a:stCxn id="98" idx="3"/>
          </p:cNvCxnSpPr>
          <p:nvPr/>
        </p:nvCxnSpPr>
        <p:spPr bwMode="gray">
          <a:xfrm flipV="1">
            <a:off x="3391482" y="3975559"/>
            <a:ext cx="5412203" cy="862990"/>
          </a:xfrm>
          <a:prstGeom prst="bentConnector3">
            <a:avLst>
              <a:gd name="adj1" fmla="val 27529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38EB844-0716-473F-AB98-FA6C7F305E21}"/>
              </a:ext>
            </a:extLst>
          </p:cNvPr>
          <p:cNvCxnSpPr>
            <a:cxnSpLocks/>
            <a:stCxn id="97" idx="3"/>
          </p:cNvCxnSpPr>
          <p:nvPr/>
        </p:nvCxnSpPr>
        <p:spPr bwMode="gray">
          <a:xfrm flipV="1">
            <a:off x="3391482" y="4184034"/>
            <a:ext cx="5400615" cy="1435914"/>
          </a:xfrm>
          <a:prstGeom prst="bentConnector3">
            <a:avLst>
              <a:gd name="adj1" fmla="val 38148"/>
            </a:avLst>
          </a:prstGeom>
          <a:noFill/>
          <a:ln w="57150">
            <a:solidFill>
              <a:srgbClr val="CB7CA3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C34DE6E8-9A3D-4AD7-AD9D-B36D4E100E7D}"/>
              </a:ext>
            </a:extLst>
          </p:cNvPr>
          <p:cNvCxnSpPr>
            <a:cxnSpLocks/>
            <a:stCxn id="13" idx="0"/>
          </p:cNvCxnSpPr>
          <p:nvPr/>
        </p:nvCxnSpPr>
        <p:spPr bwMode="gray">
          <a:xfrm rot="5400000" flipH="1" flipV="1">
            <a:off x="9217346" y="4698476"/>
            <a:ext cx="932938" cy="162444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CB7CA3"/>
            </a:solidFill>
            <a:round/>
            <a:headEnd/>
            <a:tailEnd type="triangle"/>
          </a:ln>
          <a:effectLst/>
        </p:spPr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4533FC7-7B59-419E-B4D7-8D0E8CF71FDE}"/>
              </a:ext>
            </a:extLst>
          </p:cNvPr>
          <p:cNvCxnSpPr>
            <a:cxnSpLocks/>
            <a:stCxn id="13" idx="0"/>
          </p:cNvCxnSpPr>
          <p:nvPr/>
        </p:nvCxnSpPr>
        <p:spPr bwMode="gray">
          <a:xfrm rot="16200000" flipV="1">
            <a:off x="9028395" y="4671969"/>
            <a:ext cx="942881" cy="205516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74F381E1-C583-4CC6-84D7-5A0630D83FD6}"/>
              </a:ext>
            </a:extLst>
          </p:cNvPr>
          <p:cNvSpPr/>
          <p:nvPr/>
        </p:nvSpPr>
        <p:spPr bwMode="gray">
          <a:xfrm>
            <a:off x="1804640" y="5326412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Favorites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5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1794" cy="1605480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D0C14-1EB6-45FE-85FE-6A555D19D8D5}"/>
              </a:ext>
            </a:extLst>
          </p:cNvPr>
          <p:cNvSpPr/>
          <p:nvPr/>
        </p:nvSpPr>
        <p:spPr bwMode="gray">
          <a:xfrm>
            <a:off x="1790621" y="2193338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Register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1794" cy="1605480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D0C14-1EB6-45FE-85FE-6A555D19D8D5}"/>
              </a:ext>
            </a:extLst>
          </p:cNvPr>
          <p:cNvSpPr/>
          <p:nvPr/>
        </p:nvSpPr>
        <p:spPr bwMode="gray">
          <a:xfrm>
            <a:off x="1790621" y="2193338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Register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1DF41CE-D2AB-4BA1-900F-E77996778CAE}"/>
              </a:ext>
            </a:extLst>
          </p:cNvPr>
          <p:cNvCxnSpPr>
            <a:cxnSpLocks/>
            <a:stCxn id="8" idx="3"/>
          </p:cNvCxnSpPr>
          <p:nvPr/>
        </p:nvCxnSpPr>
        <p:spPr bwMode="gray">
          <a:xfrm>
            <a:off x="3377463" y="2486874"/>
            <a:ext cx="5426222" cy="12700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FFCDD2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567201-84C2-4E27-9600-18DBDDC7B10C}"/>
              </a:ext>
            </a:extLst>
          </p:cNvPr>
          <p:cNvSpPr txBox="1"/>
          <p:nvPr/>
        </p:nvSpPr>
        <p:spPr>
          <a:xfrm>
            <a:off x="4030864" y="1922083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Abc123!@#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4447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1794" cy="1605480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D0C14-1EB6-45FE-85FE-6A555D19D8D5}"/>
              </a:ext>
            </a:extLst>
          </p:cNvPr>
          <p:cNvSpPr/>
          <p:nvPr/>
        </p:nvSpPr>
        <p:spPr bwMode="gray">
          <a:xfrm>
            <a:off x="1790621" y="2193338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Register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1DF41CE-D2AB-4BA1-900F-E77996778CAE}"/>
              </a:ext>
            </a:extLst>
          </p:cNvPr>
          <p:cNvCxnSpPr>
            <a:cxnSpLocks/>
            <a:stCxn id="8" idx="3"/>
          </p:cNvCxnSpPr>
          <p:nvPr/>
        </p:nvCxnSpPr>
        <p:spPr bwMode="gray">
          <a:xfrm>
            <a:off x="3377463" y="2486874"/>
            <a:ext cx="5426222" cy="12700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FFCDD2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4AA7F-FF05-4499-902A-E179659D7BCB}"/>
              </a:ext>
            </a:extLst>
          </p:cNvPr>
          <p:cNvSpPr txBox="1"/>
          <p:nvPr/>
        </p:nvSpPr>
        <p:spPr>
          <a:xfrm>
            <a:off x="4030864" y="1922083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Abc123!@#</a:t>
            </a:r>
            <a:endParaRPr lang="en-US" sz="1400"/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9822A171-2354-43B5-A69C-993179F8E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245" y="4336666"/>
            <a:ext cx="914400" cy="914400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809EA12F-4D8A-4FBD-B7B4-03BEEAA43DE1}"/>
              </a:ext>
            </a:extLst>
          </p:cNvPr>
          <p:cNvCxnSpPr>
            <a:cxnSpLocks/>
            <a:stCxn id="12" idx="2"/>
          </p:cNvCxnSpPr>
          <p:nvPr/>
        </p:nvCxnSpPr>
        <p:spPr bwMode="gray">
          <a:xfrm rot="5400000">
            <a:off x="7583585" y="2030874"/>
            <a:ext cx="1113576" cy="2929048"/>
          </a:xfrm>
          <a:prstGeom prst="curvedConnector3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147FB9-C609-45FC-AF96-8B776B3ADA52}"/>
              </a:ext>
            </a:extLst>
          </p:cNvPr>
          <p:cNvSpPr txBox="1"/>
          <p:nvPr/>
        </p:nvSpPr>
        <p:spPr>
          <a:xfrm>
            <a:off x="9254506" y="334345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asb3SD67ncvn</a:t>
            </a:r>
            <a:endParaRPr lang="en-US" sz="140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31CE60E-9F6F-42E8-9587-78F52A8A2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296244"/>
              </p:ext>
            </p:extLst>
          </p:nvPr>
        </p:nvGraphicFramePr>
        <p:xfrm>
          <a:off x="4347750" y="4052186"/>
          <a:ext cx="523422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92">
                  <a:extLst>
                    <a:ext uri="{9D8B030D-6E8A-4147-A177-3AD203B41FA5}">
                      <a16:colId xmlns:a16="http://schemas.microsoft.com/office/drawing/2014/main" val="2010801562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77488142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46695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/>
                        <a:t>User email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(encrypted) Password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Image (byte [])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4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user1@mail.com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Fweh23&amp;sdfsa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0X01 0XAE..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8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0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80964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2F7D1ED-6277-4123-BFB9-CA40D99BC51E}"/>
              </a:ext>
            </a:extLst>
          </p:cNvPr>
          <p:cNvSpPr txBox="1"/>
          <p:nvPr/>
        </p:nvSpPr>
        <p:spPr>
          <a:xfrm>
            <a:off x="2782714" y="5251066"/>
            <a:ext cx="1581461" cy="28403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/>
              <a:t>H2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0885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1794" cy="1605480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D0C14-1EB6-45FE-85FE-6A555D19D8D5}"/>
              </a:ext>
            </a:extLst>
          </p:cNvPr>
          <p:cNvSpPr/>
          <p:nvPr/>
        </p:nvSpPr>
        <p:spPr bwMode="gray">
          <a:xfrm>
            <a:off x="1790621" y="2193338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Register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1DF41CE-D2AB-4BA1-900F-E77996778CAE}"/>
              </a:ext>
            </a:extLst>
          </p:cNvPr>
          <p:cNvCxnSpPr>
            <a:cxnSpLocks/>
            <a:stCxn id="8" idx="3"/>
          </p:cNvCxnSpPr>
          <p:nvPr/>
        </p:nvCxnSpPr>
        <p:spPr bwMode="gray">
          <a:xfrm>
            <a:off x="3377463" y="2486874"/>
            <a:ext cx="5426222" cy="12700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FFCDD2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4AA7F-FF05-4499-902A-E179659D7BCB}"/>
              </a:ext>
            </a:extLst>
          </p:cNvPr>
          <p:cNvSpPr txBox="1"/>
          <p:nvPr/>
        </p:nvSpPr>
        <p:spPr>
          <a:xfrm>
            <a:off x="4030864" y="1922083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Abc123!@#</a:t>
            </a:r>
            <a:endParaRPr lang="en-US" sz="1400"/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9822A171-2354-43B5-A69C-993179F8E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245" y="4336666"/>
            <a:ext cx="914400" cy="9144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6ED9890-91AD-44B7-853B-9C4BD8652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980499"/>
              </p:ext>
            </p:extLst>
          </p:nvPr>
        </p:nvGraphicFramePr>
        <p:xfrm>
          <a:off x="4347750" y="4052186"/>
          <a:ext cx="523422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92">
                  <a:extLst>
                    <a:ext uri="{9D8B030D-6E8A-4147-A177-3AD203B41FA5}">
                      <a16:colId xmlns:a16="http://schemas.microsoft.com/office/drawing/2014/main" val="2010801562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77488142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46695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/>
                        <a:t>User email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(encrypted) Password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Image (byte [])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4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user1@mail.com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Fweh23&amp;sdfsa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0X01 0XAE..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8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user2@mail.com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asb3SD67ncvn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0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80964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5BAD58F-B887-46A3-96F6-3B7AC767B04C}"/>
              </a:ext>
            </a:extLst>
          </p:cNvPr>
          <p:cNvSpPr txBox="1"/>
          <p:nvPr/>
        </p:nvSpPr>
        <p:spPr>
          <a:xfrm>
            <a:off x="2782714" y="5251066"/>
            <a:ext cx="1581461" cy="28403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/>
              <a:t>H2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61481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D0C14-1EB6-45FE-85FE-6A555D19D8D5}"/>
              </a:ext>
            </a:extLst>
          </p:cNvPr>
          <p:cNvSpPr/>
          <p:nvPr/>
        </p:nvSpPr>
        <p:spPr bwMode="gray">
          <a:xfrm>
            <a:off x="1790621" y="2193338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Register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0F798D-2483-44AD-8A73-2F020ADA28FC}"/>
              </a:ext>
            </a:extLst>
          </p:cNvPr>
          <p:cNvCxnSpPr>
            <a:stCxn id="12" idx="2"/>
            <a:endCxn id="14" idx="0"/>
          </p:cNvCxnSpPr>
          <p:nvPr/>
        </p:nvCxnSpPr>
        <p:spPr bwMode="gray">
          <a:xfrm flipH="1">
            <a:off x="9602593" y="2938610"/>
            <a:ext cx="2304" cy="831458"/>
          </a:xfrm>
          <a:prstGeom prst="straightConnector1">
            <a:avLst/>
          </a:prstGeom>
          <a:noFill/>
          <a:ln w="57150">
            <a:solidFill>
              <a:srgbClr val="FFCDD2"/>
            </a:solidFill>
            <a:round/>
            <a:headEnd/>
            <a:tailEnd type="triangle"/>
          </a:ln>
          <a:effectLst/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1DF41CE-D2AB-4BA1-900F-E77996778CAE}"/>
              </a:ext>
            </a:extLst>
          </p:cNvPr>
          <p:cNvCxnSpPr>
            <a:cxnSpLocks/>
            <a:stCxn id="8" idx="3"/>
          </p:cNvCxnSpPr>
          <p:nvPr/>
        </p:nvCxnSpPr>
        <p:spPr bwMode="gray">
          <a:xfrm>
            <a:off x="3377463" y="2486874"/>
            <a:ext cx="5426222" cy="12700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FFCDD2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7DED85-A18F-4FD5-81AE-C105408D0E6A}"/>
              </a:ext>
            </a:extLst>
          </p:cNvPr>
          <p:cNvSpPr txBox="1"/>
          <p:nvPr/>
        </p:nvSpPr>
        <p:spPr>
          <a:xfrm>
            <a:off x="9843233" y="3070303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23809F-FA48-4581-8659-A92AC720F4F7}"/>
              </a:ext>
            </a:extLst>
          </p:cNvPr>
          <p:cNvSpPr txBox="1"/>
          <p:nvPr/>
        </p:nvSpPr>
        <p:spPr>
          <a:xfrm>
            <a:off x="4030864" y="1922083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Abc123!@#</a:t>
            </a:r>
            <a:endParaRPr lang="en-US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B1ADF0-1520-45B9-A8BD-9602E777BCD2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1794" cy="1605480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1705311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EDAB6B-E070-4F61-B162-160880FBA838}"/>
              </a:ext>
            </a:extLst>
          </p:cNvPr>
          <p:cNvSpPr/>
          <p:nvPr/>
        </p:nvSpPr>
        <p:spPr bwMode="gray">
          <a:xfrm>
            <a:off x="4986807" y="4184088"/>
            <a:ext cx="2706623" cy="1545336"/>
          </a:xfrm>
          <a:prstGeom prst="roundRect">
            <a:avLst/>
          </a:prstGeom>
          <a:solidFill>
            <a:srgbClr val="FFCD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user1@mail.com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{country: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state: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city:}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D0C14-1EB6-45FE-85FE-6A555D19D8D5}"/>
              </a:ext>
            </a:extLst>
          </p:cNvPr>
          <p:cNvSpPr/>
          <p:nvPr/>
        </p:nvSpPr>
        <p:spPr bwMode="gray">
          <a:xfrm>
            <a:off x="1790621" y="2193338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Register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0F798D-2483-44AD-8A73-2F020ADA28FC}"/>
              </a:ext>
            </a:extLst>
          </p:cNvPr>
          <p:cNvCxnSpPr>
            <a:stCxn id="12" idx="2"/>
            <a:endCxn id="14" idx="0"/>
          </p:cNvCxnSpPr>
          <p:nvPr/>
        </p:nvCxnSpPr>
        <p:spPr bwMode="gray">
          <a:xfrm flipH="1">
            <a:off x="9602593" y="2938610"/>
            <a:ext cx="2304" cy="831458"/>
          </a:xfrm>
          <a:prstGeom prst="straightConnector1">
            <a:avLst/>
          </a:prstGeom>
          <a:noFill/>
          <a:ln w="57150">
            <a:solidFill>
              <a:srgbClr val="FFCDD2"/>
            </a:solidFill>
            <a:round/>
            <a:headEnd/>
            <a:tailEnd type="triangle"/>
          </a:ln>
          <a:effectLst/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1DF41CE-D2AB-4BA1-900F-E77996778CAE}"/>
              </a:ext>
            </a:extLst>
          </p:cNvPr>
          <p:cNvCxnSpPr>
            <a:cxnSpLocks/>
            <a:stCxn id="8" idx="3"/>
          </p:cNvCxnSpPr>
          <p:nvPr/>
        </p:nvCxnSpPr>
        <p:spPr bwMode="gray">
          <a:xfrm>
            <a:off x="3377463" y="2486874"/>
            <a:ext cx="5426222" cy="12700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FFCDD2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78666FBE-B809-4E20-82FC-55BF50C27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8173" y="4604712"/>
            <a:ext cx="914400" cy="9144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E127C4-DCB9-40B1-AAB5-847DFB9A602C}"/>
              </a:ext>
            </a:extLst>
          </p:cNvPr>
          <p:cNvSpPr/>
          <p:nvPr/>
        </p:nvSpPr>
        <p:spPr bwMode="gray">
          <a:xfrm>
            <a:off x="5275812" y="4499556"/>
            <a:ext cx="2706623" cy="1545336"/>
          </a:xfrm>
          <a:prstGeom prst="round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user2@mail.com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73EE5B-8944-4AD1-AFBE-72CB6D7D6E7E}"/>
              </a:ext>
            </a:extLst>
          </p:cNvPr>
          <p:cNvSpPr txBox="1"/>
          <p:nvPr/>
        </p:nvSpPr>
        <p:spPr>
          <a:xfrm>
            <a:off x="9843233" y="3070303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  <a:endParaRPr lang="en-US" sz="14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D7079A-76A1-4330-B57D-F87F60C84013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1794" cy="1605480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3AF7D35-27CB-4B58-B9A2-E4E1C5A5D1C2}"/>
              </a:ext>
            </a:extLst>
          </p:cNvPr>
          <p:cNvCxnSpPr>
            <a:stCxn id="14" idx="2"/>
            <a:endCxn id="4" idx="3"/>
          </p:cNvCxnSpPr>
          <p:nvPr/>
        </p:nvCxnSpPr>
        <p:spPr bwMode="gray">
          <a:xfrm rot="5400000">
            <a:off x="8334972" y="4004602"/>
            <a:ext cx="915085" cy="1620158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8C05B8-4840-458C-9488-E57520F16F3F}"/>
              </a:ext>
            </a:extLst>
          </p:cNvPr>
          <p:cNvSpPr txBox="1"/>
          <p:nvPr/>
        </p:nvSpPr>
        <p:spPr>
          <a:xfrm>
            <a:off x="3377463" y="5519112"/>
            <a:ext cx="1581461" cy="28403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/>
              <a:t>Mongo DB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0804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7220" cy="2071824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A88058-7B6D-41A8-BE3F-048D6B6EEE0C}"/>
              </a:ext>
            </a:extLst>
          </p:cNvPr>
          <p:cNvSpPr/>
          <p:nvPr/>
        </p:nvSpPr>
        <p:spPr bwMode="gray">
          <a:xfrm>
            <a:off x="1796107" y="2978596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Login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34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7220" cy="2071824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A88058-7B6D-41A8-BE3F-048D6B6EEE0C}"/>
              </a:ext>
            </a:extLst>
          </p:cNvPr>
          <p:cNvSpPr/>
          <p:nvPr/>
        </p:nvSpPr>
        <p:spPr bwMode="gray">
          <a:xfrm>
            <a:off x="1796107" y="2978596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Login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31CFDDC-4AB2-43D1-90B4-4A44364CD94E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 bwMode="gray">
          <a:xfrm flipV="1">
            <a:off x="3382949" y="2645075"/>
            <a:ext cx="5428527" cy="627057"/>
          </a:xfrm>
          <a:prstGeom prst="bentConnector3">
            <a:avLst>
              <a:gd name="adj1" fmla="val 10416"/>
            </a:avLst>
          </a:prstGeom>
          <a:noFill/>
          <a:ln w="57150">
            <a:solidFill>
              <a:srgbClr val="5236AB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20959F-3E7F-4E0B-B6A8-CDB299550047}"/>
              </a:ext>
            </a:extLst>
          </p:cNvPr>
          <p:cNvSpPr txBox="1"/>
          <p:nvPr/>
        </p:nvSpPr>
        <p:spPr>
          <a:xfrm>
            <a:off x="4040008" y="1990360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Abc123!@#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3705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37C46-4317-4541-A06F-83AC40ADFC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68ADEBB4-E04C-4C54-A614-5A771448249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12534" b="12534"/>
          <a:stretch/>
        </p:blipFill>
        <p:spPr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5AC1D58-47D9-4076-8B44-4736C15AAC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35" b="35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356CD4-48A2-4F8D-A0E5-02F85FC6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6C3C8-5791-469A-B77E-91C55C57C5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anchor="ctr"/>
          <a:lstStyle/>
          <a:p>
            <a:r>
              <a:rPr lang="en-CA">
                <a:ea typeface="+mn-lt"/>
                <a:cs typeface="+mn-lt"/>
              </a:rPr>
              <a:t>Diba Jafarnejad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40F4FF-9341-4963-B889-B56F685923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14743" y="4789582"/>
            <a:ext cx="2263577" cy="741391"/>
          </a:xfrm>
        </p:spPr>
        <p:txBody>
          <a:bodyPr lIns="0" tIns="0" rIns="0" bIns="0" anchor="t">
            <a:noAutofit/>
          </a:bodyPr>
          <a:lstStyle/>
          <a:p>
            <a:r>
              <a:rPr lang="en-US" b="1">
                <a:cs typeface="Arial"/>
              </a:rPr>
              <a:t>Software Consultant</a:t>
            </a:r>
          </a:p>
          <a:p>
            <a:r>
              <a:rPr lang="en-US">
                <a:cs typeface="Arial"/>
              </a:rPr>
              <a:t>Bell Business Unit</a:t>
            </a:r>
          </a:p>
          <a:p>
            <a:r>
              <a:rPr lang="en-US">
                <a:cs typeface="Arial"/>
              </a:rPr>
              <a:t>CGI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26F618-B48E-49C0-BEA3-D15160EDC8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Soo Yeon Cho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AAF82A-0DCB-4F66-B494-E7869F074E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b="1">
                <a:ea typeface="+mn-lt"/>
                <a:cs typeface="+mn-lt"/>
              </a:rPr>
              <a:t>Developer</a:t>
            </a:r>
          </a:p>
          <a:p>
            <a:r>
              <a:rPr lang="en-US">
                <a:ea typeface="+mn-lt"/>
                <a:cs typeface="+mn-lt"/>
              </a:rPr>
              <a:t>Bell Business Unit</a:t>
            </a:r>
          </a:p>
          <a:p>
            <a:r>
              <a:rPr lang="en-US">
                <a:ea typeface="+mn-lt"/>
                <a:cs typeface="+mn-lt"/>
              </a:rPr>
              <a:t>CGI</a:t>
            </a:r>
          </a:p>
          <a:p>
            <a:endParaRPr lang="en-US">
              <a:cs typeface="Arial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1C9858-3083-4158-9E4A-8C548BB89A3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Irfan Mustafa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1B8B3F-5B96-4E3D-BE07-9BD684AC2E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b="1">
                <a:ea typeface="+mn-lt"/>
                <a:cs typeface="+mn-lt"/>
              </a:rPr>
              <a:t>Software Conslutant</a:t>
            </a:r>
          </a:p>
          <a:p>
            <a:r>
              <a:rPr lang="en-US">
                <a:ea typeface="+mn-lt"/>
                <a:cs typeface="+mn-lt"/>
              </a:rPr>
              <a:t>Bell Business Unit</a:t>
            </a:r>
          </a:p>
          <a:p>
            <a:r>
              <a:rPr lang="en-US">
                <a:ea typeface="+mn-lt"/>
                <a:cs typeface="+mn-lt"/>
              </a:rPr>
              <a:t>CGI</a:t>
            </a:r>
          </a:p>
          <a:p>
            <a:endParaRPr lang="en-US">
              <a:cs typeface="Aria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7409A2F-A801-45C9-8D56-509DEFE71B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18121" r="18121"/>
          <a:stretch/>
        </p:blipFill>
        <p:spPr/>
      </p:pic>
    </p:spTree>
    <p:extLst>
      <p:ext uri="{BB962C8B-B14F-4D97-AF65-F5344CB8AC3E}">
        <p14:creationId xmlns:p14="http://schemas.microsoft.com/office/powerpoint/2010/main" val="2207566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7220" cy="2071824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A88058-7B6D-41A8-BE3F-048D6B6EEE0C}"/>
              </a:ext>
            </a:extLst>
          </p:cNvPr>
          <p:cNvSpPr/>
          <p:nvPr/>
        </p:nvSpPr>
        <p:spPr bwMode="gray">
          <a:xfrm>
            <a:off x="1796107" y="2978596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Login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31CFDDC-4AB2-43D1-90B4-4A44364CD94E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 bwMode="gray">
          <a:xfrm flipV="1">
            <a:off x="3382949" y="2645075"/>
            <a:ext cx="5428527" cy="627057"/>
          </a:xfrm>
          <a:prstGeom prst="bentConnector3">
            <a:avLst>
              <a:gd name="adj1" fmla="val 10416"/>
            </a:avLst>
          </a:prstGeom>
          <a:noFill/>
          <a:ln w="57150">
            <a:solidFill>
              <a:srgbClr val="5236AB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20959F-3E7F-4E0B-B6A8-CDB299550047}"/>
              </a:ext>
            </a:extLst>
          </p:cNvPr>
          <p:cNvSpPr txBox="1"/>
          <p:nvPr/>
        </p:nvSpPr>
        <p:spPr>
          <a:xfrm>
            <a:off x="4040008" y="1990360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Abc123!@#</a:t>
            </a:r>
            <a:endParaRPr lang="en-US" sz="1400"/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D256B0B2-112C-4E49-B9D7-A005847D5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245" y="4336666"/>
            <a:ext cx="914400" cy="914400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C0E4651E-B899-4E93-80C4-3219BB65EE60}"/>
              </a:ext>
            </a:extLst>
          </p:cNvPr>
          <p:cNvCxnSpPr>
            <a:cxnSpLocks/>
            <a:endCxn id="12" idx="2"/>
          </p:cNvCxnSpPr>
          <p:nvPr/>
        </p:nvCxnSpPr>
        <p:spPr bwMode="gray">
          <a:xfrm rot="5400000" flipH="1" flipV="1">
            <a:off x="7583585" y="2030874"/>
            <a:ext cx="1113576" cy="2929048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761236-D030-43FD-A9C2-672F1CCAF5FE}"/>
              </a:ext>
            </a:extLst>
          </p:cNvPr>
          <p:cNvSpPr txBox="1"/>
          <p:nvPr/>
        </p:nvSpPr>
        <p:spPr>
          <a:xfrm>
            <a:off x="8814432" y="3351320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asb3SD67ncvn</a:t>
            </a:r>
            <a:endParaRPr lang="en-US" sz="140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B20123F-2870-4EB2-AD1B-1098D2C56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863019"/>
              </p:ext>
            </p:extLst>
          </p:nvPr>
        </p:nvGraphicFramePr>
        <p:xfrm>
          <a:off x="4347750" y="4052186"/>
          <a:ext cx="52342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92">
                  <a:extLst>
                    <a:ext uri="{9D8B030D-6E8A-4147-A177-3AD203B41FA5}">
                      <a16:colId xmlns:a16="http://schemas.microsoft.com/office/drawing/2014/main" val="2010801562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77488142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46695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/>
                        <a:t>User email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Password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Image (byte [])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4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user1@mail.com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Fweh23&amp;sdfsa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0X01 0XAE..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8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user2@mail.com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asb3SD67ncvn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0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80964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CAD011C-4C06-4323-BA23-0EE7EA42133E}"/>
              </a:ext>
            </a:extLst>
          </p:cNvPr>
          <p:cNvSpPr txBox="1"/>
          <p:nvPr/>
        </p:nvSpPr>
        <p:spPr>
          <a:xfrm>
            <a:off x="2782714" y="5241843"/>
            <a:ext cx="1581461" cy="28403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/>
              <a:t>H2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7371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7220" cy="2071824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A88058-7B6D-41A8-BE3F-048D6B6EEE0C}"/>
              </a:ext>
            </a:extLst>
          </p:cNvPr>
          <p:cNvSpPr/>
          <p:nvPr/>
        </p:nvSpPr>
        <p:spPr bwMode="gray">
          <a:xfrm>
            <a:off x="1796107" y="2978596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Login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31CFDDC-4AB2-43D1-90B4-4A44364CD94E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 bwMode="gray">
          <a:xfrm rot="10800000" flipV="1">
            <a:off x="3382950" y="2645074"/>
            <a:ext cx="5428527" cy="627057"/>
          </a:xfrm>
          <a:prstGeom prst="bentConnector3">
            <a:avLst>
              <a:gd name="adj1" fmla="val 83015"/>
            </a:avLst>
          </a:prstGeom>
          <a:noFill/>
          <a:ln w="57150">
            <a:solidFill>
              <a:srgbClr val="5236AB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20959F-3E7F-4E0B-B6A8-CDB299550047}"/>
              </a:ext>
            </a:extLst>
          </p:cNvPr>
          <p:cNvSpPr txBox="1"/>
          <p:nvPr/>
        </p:nvSpPr>
        <p:spPr>
          <a:xfrm>
            <a:off x="7156362" y="2674567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JWT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2985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7220" cy="2071824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A88058-7B6D-41A8-BE3F-048D6B6EEE0C}"/>
              </a:ext>
            </a:extLst>
          </p:cNvPr>
          <p:cNvSpPr/>
          <p:nvPr/>
        </p:nvSpPr>
        <p:spPr bwMode="gray">
          <a:xfrm>
            <a:off x="1796107" y="2978596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Login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31CFDDC-4AB2-43D1-90B4-4A44364CD94E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 bwMode="gray">
          <a:xfrm rot="10800000" flipV="1">
            <a:off x="3382950" y="2645074"/>
            <a:ext cx="5428527" cy="627057"/>
          </a:xfrm>
          <a:prstGeom prst="bentConnector3">
            <a:avLst>
              <a:gd name="adj1" fmla="val 83015"/>
            </a:avLst>
          </a:prstGeom>
          <a:noFill/>
          <a:ln w="57150">
            <a:solidFill>
              <a:srgbClr val="5236AB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20959F-3E7F-4E0B-B6A8-CDB299550047}"/>
              </a:ext>
            </a:extLst>
          </p:cNvPr>
          <p:cNvSpPr txBox="1"/>
          <p:nvPr/>
        </p:nvSpPr>
        <p:spPr>
          <a:xfrm>
            <a:off x="7156362" y="2674567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JWT</a:t>
            </a:r>
            <a:endParaRPr lang="en-US" sz="1400"/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EC97B359-0B89-47C9-BE92-B4455207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737" y="4328644"/>
            <a:ext cx="914400" cy="914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C10FD1-E261-46DB-BC00-95C41F509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78978"/>
              </p:ext>
            </p:extLst>
          </p:nvPr>
        </p:nvGraphicFramePr>
        <p:xfrm>
          <a:off x="1680137" y="4578668"/>
          <a:ext cx="28384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42">
                  <a:extLst>
                    <a:ext uri="{9D8B030D-6E8A-4147-A177-3AD203B41FA5}">
                      <a16:colId xmlns:a16="http://schemas.microsoft.com/office/drawing/2014/main" val="905221937"/>
                    </a:ext>
                  </a:extLst>
                </a:gridCol>
                <a:gridCol w="1419242">
                  <a:extLst>
                    <a:ext uri="{9D8B030D-6E8A-4147-A177-3AD203B41FA5}">
                      <a16:colId xmlns:a16="http://schemas.microsoft.com/office/drawing/2014/main" val="120317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77388"/>
                  </a:ext>
                </a:extLst>
              </a:tr>
            </a:tbl>
          </a:graphicData>
        </a:graphic>
      </p:graphicFrame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AAA731E-66FC-405D-8E1A-693D7545E216}"/>
              </a:ext>
            </a:extLst>
          </p:cNvPr>
          <p:cNvCxnSpPr>
            <a:stCxn id="4" idx="2"/>
            <a:endCxn id="8" idx="0"/>
          </p:cNvCxnSpPr>
          <p:nvPr/>
        </p:nvCxnSpPr>
        <p:spPr bwMode="gray">
          <a:xfrm rot="16200000" flipH="1">
            <a:off x="2337953" y="3817241"/>
            <a:ext cx="1013001" cy="509851"/>
          </a:xfrm>
          <a:prstGeom prst="curvedConnector3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ECC910-58B3-4AF5-96D8-C3A0FB98B0E6}"/>
              </a:ext>
            </a:extLst>
          </p:cNvPr>
          <p:cNvSpPr txBox="1"/>
          <p:nvPr/>
        </p:nvSpPr>
        <p:spPr>
          <a:xfrm>
            <a:off x="432206" y="5105777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/>
              <a:t>Local Storage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90356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7220" cy="2071824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A88058-7B6D-41A8-BE3F-048D6B6EEE0C}"/>
              </a:ext>
            </a:extLst>
          </p:cNvPr>
          <p:cNvSpPr/>
          <p:nvPr/>
        </p:nvSpPr>
        <p:spPr bwMode="gray">
          <a:xfrm>
            <a:off x="1796107" y="2978596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Login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31CFDDC-4AB2-43D1-90B4-4A44364CD94E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 bwMode="gray">
          <a:xfrm rot="10800000" flipV="1">
            <a:off x="3382950" y="2645074"/>
            <a:ext cx="5428527" cy="627057"/>
          </a:xfrm>
          <a:prstGeom prst="bentConnector3">
            <a:avLst>
              <a:gd name="adj1" fmla="val 83015"/>
            </a:avLst>
          </a:prstGeom>
          <a:noFill/>
          <a:ln w="57150">
            <a:solidFill>
              <a:srgbClr val="5236AB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20959F-3E7F-4E0B-B6A8-CDB299550047}"/>
              </a:ext>
            </a:extLst>
          </p:cNvPr>
          <p:cNvSpPr txBox="1"/>
          <p:nvPr/>
        </p:nvSpPr>
        <p:spPr>
          <a:xfrm>
            <a:off x="7156362" y="2674567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JWT</a:t>
            </a:r>
            <a:endParaRPr lang="en-US" sz="1400"/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EC97B359-0B89-47C9-BE92-B4455207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737" y="4328644"/>
            <a:ext cx="914400" cy="914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C10FD1-E261-46DB-BC00-95C41F509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008468"/>
              </p:ext>
            </p:extLst>
          </p:nvPr>
        </p:nvGraphicFramePr>
        <p:xfrm>
          <a:off x="1680137" y="4578668"/>
          <a:ext cx="28384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42">
                  <a:extLst>
                    <a:ext uri="{9D8B030D-6E8A-4147-A177-3AD203B41FA5}">
                      <a16:colId xmlns:a16="http://schemas.microsoft.com/office/drawing/2014/main" val="905221937"/>
                    </a:ext>
                  </a:extLst>
                </a:gridCol>
                <a:gridCol w="1419242">
                  <a:extLst>
                    <a:ext uri="{9D8B030D-6E8A-4147-A177-3AD203B41FA5}">
                      <a16:colId xmlns:a16="http://schemas.microsoft.com/office/drawing/2014/main" val="120317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77388"/>
                  </a:ext>
                </a:extLst>
              </a:tr>
            </a:tbl>
          </a:graphicData>
        </a:graphic>
      </p:graphicFrame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AAA731E-66FC-405D-8E1A-693D7545E216}"/>
              </a:ext>
            </a:extLst>
          </p:cNvPr>
          <p:cNvCxnSpPr>
            <a:stCxn id="4" idx="2"/>
            <a:endCxn id="8" idx="0"/>
          </p:cNvCxnSpPr>
          <p:nvPr/>
        </p:nvCxnSpPr>
        <p:spPr bwMode="gray">
          <a:xfrm rot="16200000" flipH="1">
            <a:off x="2337953" y="3817241"/>
            <a:ext cx="1013001" cy="509851"/>
          </a:xfrm>
          <a:prstGeom prst="curvedConnector3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B11E01-2056-42F8-92E7-DC9CF3EE7380}"/>
              </a:ext>
            </a:extLst>
          </p:cNvPr>
          <p:cNvSpPr txBox="1"/>
          <p:nvPr/>
        </p:nvSpPr>
        <p:spPr>
          <a:xfrm>
            <a:off x="3102070" y="3760573"/>
            <a:ext cx="509853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JWT</a:t>
            </a:r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7A9B5-E262-4B75-A4B0-6455F6281E9F}"/>
              </a:ext>
            </a:extLst>
          </p:cNvPr>
          <p:cNvSpPr txBox="1"/>
          <p:nvPr/>
        </p:nvSpPr>
        <p:spPr>
          <a:xfrm>
            <a:off x="432206" y="5105777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/>
              <a:t>Local Storage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11132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7220" cy="2071824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A88058-7B6D-41A8-BE3F-048D6B6EEE0C}"/>
              </a:ext>
            </a:extLst>
          </p:cNvPr>
          <p:cNvSpPr/>
          <p:nvPr/>
        </p:nvSpPr>
        <p:spPr bwMode="gray">
          <a:xfrm>
            <a:off x="1796107" y="2978596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Login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31CFDDC-4AB2-43D1-90B4-4A44364CD94E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 bwMode="gray">
          <a:xfrm rot="10800000" flipV="1">
            <a:off x="3382950" y="2645074"/>
            <a:ext cx="5428527" cy="627057"/>
          </a:xfrm>
          <a:prstGeom prst="bentConnector3">
            <a:avLst>
              <a:gd name="adj1" fmla="val 83015"/>
            </a:avLst>
          </a:prstGeom>
          <a:noFill/>
          <a:ln w="57150">
            <a:solidFill>
              <a:srgbClr val="5236AB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20959F-3E7F-4E0B-B6A8-CDB299550047}"/>
              </a:ext>
            </a:extLst>
          </p:cNvPr>
          <p:cNvSpPr txBox="1"/>
          <p:nvPr/>
        </p:nvSpPr>
        <p:spPr>
          <a:xfrm>
            <a:off x="7156362" y="2674567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JWT</a:t>
            </a:r>
            <a:endParaRPr lang="en-US" sz="1400"/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EC97B359-0B89-47C9-BE92-B4455207B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737" y="4328644"/>
            <a:ext cx="914400" cy="914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C10FD1-E261-46DB-BC00-95C41F50932C}"/>
              </a:ext>
            </a:extLst>
          </p:cNvPr>
          <p:cNvGraphicFramePr>
            <a:graphicFrameLocks noGrp="1"/>
          </p:cNvGraphicFramePr>
          <p:nvPr/>
        </p:nvGraphicFramePr>
        <p:xfrm>
          <a:off x="1680137" y="4578668"/>
          <a:ext cx="28384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242">
                  <a:extLst>
                    <a:ext uri="{9D8B030D-6E8A-4147-A177-3AD203B41FA5}">
                      <a16:colId xmlns:a16="http://schemas.microsoft.com/office/drawing/2014/main" val="905221937"/>
                    </a:ext>
                  </a:extLst>
                </a:gridCol>
                <a:gridCol w="1419242">
                  <a:extLst>
                    <a:ext uri="{9D8B030D-6E8A-4147-A177-3AD203B41FA5}">
                      <a16:colId xmlns:a16="http://schemas.microsoft.com/office/drawing/2014/main" val="1203177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err="1"/>
                        <a:t>jwttoken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b="0"/>
                        <a:t>JWT</a:t>
                      </a:r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77388"/>
                  </a:ext>
                </a:extLst>
              </a:tr>
            </a:tbl>
          </a:graphicData>
        </a:graphic>
      </p:graphicFrame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AAAA731E-66FC-405D-8E1A-693D7545E216}"/>
              </a:ext>
            </a:extLst>
          </p:cNvPr>
          <p:cNvCxnSpPr>
            <a:stCxn id="4" idx="2"/>
            <a:endCxn id="8" idx="0"/>
          </p:cNvCxnSpPr>
          <p:nvPr/>
        </p:nvCxnSpPr>
        <p:spPr bwMode="gray">
          <a:xfrm rot="16200000" flipH="1">
            <a:off x="2337953" y="3817241"/>
            <a:ext cx="1013001" cy="509851"/>
          </a:xfrm>
          <a:prstGeom prst="curvedConnector3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B11E01-2056-42F8-92E7-DC9CF3EE7380}"/>
              </a:ext>
            </a:extLst>
          </p:cNvPr>
          <p:cNvSpPr txBox="1"/>
          <p:nvPr/>
        </p:nvSpPr>
        <p:spPr>
          <a:xfrm>
            <a:off x="3102070" y="3760573"/>
            <a:ext cx="509853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JWT</a:t>
            </a:r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12A314-DCDC-45EC-8830-F035C381ECCE}"/>
              </a:ext>
            </a:extLst>
          </p:cNvPr>
          <p:cNvSpPr txBox="1"/>
          <p:nvPr/>
        </p:nvSpPr>
        <p:spPr>
          <a:xfrm>
            <a:off x="2308648" y="4840312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/>
              <a:t>Local Storage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57852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0" cy="2666184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F4BCF7-6092-496B-9D94-D6DF4F98EAC4}"/>
              </a:ext>
            </a:extLst>
          </p:cNvPr>
          <p:cNvSpPr/>
          <p:nvPr/>
        </p:nvSpPr>
        <p:spPr bwMode="gray">
          <a:xfrm>
            <a:off x="1796106" y="3759875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Account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95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0" cy="2666184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F4BCF7-6092-496B-9D94-D6DF4F98EAC4}"/>
              </a:ext>
            </a:extLst>
          </p:cNvPr>
          <p:cNvSpPr/>
          <p:nvPr/>
        </p:nvSpPr>
        <p:spPr bwMode="gray">
          <a:xfrm>
            <a:off x="1796106" y="3759875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Account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CF942DD-B0FA-4282-8DE7-BF262BD09223}"/>
              </a:ext>
            </a:extLst>
          </p:cNvPr>
          <p:cNvCxnSpPr>
            <a:cxnSpLocks/>
          </p:cNvCxnSpPr>
          <p:nvPr/>
        </p:nvCxnSpPr>
        <p:spPr bwMode="gray">
          <a:xfrm flipV="1">
            <a:off x="3374407" y="2797838"/>
            <a:ext cx="5426222" cy="1330364"/>
          </a:xfrm>
          <a:prstGeom prst="bentConnector3">
            <a:avLst>
              <a:gd name="adj1" fmla="val 19836"/>
            </a:avLst>
          </a:prstGeom>
          <a:noFill/>
          <a:ln w="57150">
            <a:solidFill>
              <a:srgbClr val="CBC3E6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3382F4-8782-425D-B942-A761E7A035F3}"/>
              </a:ext>
            </a:extLst>
          </p:cNvPr>
          <p:cNvSpPr txBox="1"/>
          <p:nvPr/>
        </p:nvSpPr>
        <p:spPr>
          <a:xfrm>
            <a:off x="4496472" y="2229767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JWT</a:t>
            </a:r>
          </a:p>
          <a:p>
            <a:r>
              <a:rPr lang="en-CA" sz="1400"/>
              <a:t>profile picture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0531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0" cy="2666184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F4BCF7-6092-496B-9D94-D6DF4F98EAC4}"/>
              </a:ext>
            </a:extLst>
          </p:cNvPr>
          <p:cNvSpPr/>
          <p:nvPr/>
        </p:nvSpPr>
        <p:spPr bwMode="gray">
          <a:xfrm>
            <a:off x="1796106" y="3759875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Account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CF942DD-B0FA-4282-8DE7-BF262BD09223}"/>
              </a:ext>
            </a:extLst>
          </p:cNvPr>
          <p:cNvCxnSpPr>
            <a:cxnSpLocks/>
          </p:cNvCxnSpPr>
          <p:nvPr/>
        </p:nvCxnSpPr>
        <p:spPr bwMode="gray">
          <a:xfrm flipV="1">
            <a:off x="3374407" y="2797838"/>
            <a:ext cx="5426222" cy="1330364"/>
          </a:xfrm>
          <a:prstGeom prst="bentConnector3">
            <a:avLst>
              <a:gd name="adj1" fmla="val 19836"/>
            </a:avLst>
          </a:prstGeom>
          <a:noFill/>
          <a:ln w="57150">
            <a:solidFill>
              <a:srgbClr val="CBC3E6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3382F4-8782-425D-B942-A761E7A035F3}"/>
              </a:ext>
            </a:extLst>
          </p:cNvPr>
          <p:cNvSpPr txBox="1"/>
          <p:nvPr/>
        </p:nvSpPr>
        <p:spPr>
          <a:xfrm>
            <a:off x="4496472" y="2229767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JWT</a:t>
            </a:r>
          </a:p>
          <a:p>
            <a:r>
              <a:rPr lang="en-CA" sz="1400"/>
              <a:t>profile picture</a:t>
            </a:r>
            <a:endParaRPr lang="en-US" sz="1400"/>
          </a:p>
        </p:txBody>
      </p:sp>
      <p:pic>
        <p:nvPicPr>
          <p:cNvPr id="28" name="Graphic 27" descr="Database">
            <a:extLst>
              <a:ext uri="{FF2B5EF4-FFF2-40B4-BE49-F238E27FC236}">
                <a16:creationId xmlns:a16="http://schemas.microsoft.com/office/drawing/2014/main" id="{FAE70946-290D-4038-95F3-7DEA8D96C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245" y="4784722"/>
            <a:ext cx="914400" cy="914400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F8F4AE2-5D94-4C8A-BB1E-B7057F7DC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076545"/>
              </p:ext>
            </p:extLst>
          </p:nvPr>
        </p:nvGraphicFramePr>
        <p:xfrm>
          <a:off x="4347750" y="4500242"/>
          <a:ext cx="52342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92">
                  <a:extLst>
                    <a:ext uri="{9D8B030D-6E8A-4147-A177-3AD203B41FA5}">
                      <a16:colId xmlns:a16="http://schemas.microsoft.com/office/drawing/2014/main" val="2010801562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77488142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46695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/>
                        <a:t>User email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Password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Image (byte [])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4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user1@mail.com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Fweh23&amp;sdfsa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0X01 0XAE..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8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user2@mail.com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asb3SD67ncvn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0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809649"/>
                  </a:ext>
                </a:extLst>
              </a:tr>
            </a:tbl>
          </a:graphicData>
        </a:graphic>
      </p:graphicFrame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BAFE6B9-0C21-4F88-95B1-2507A9B34801}"/>
              </a:ext>
            </a:extLst>
          </p:cNvPr>
          <p:cNvCxnSpPr>
            <a:stCxn id="12" idx="2"/>
            <a:endCxn id="30" idx="0"/>
          </p:cNvCxnSpPr>
          <p:nvPr/>
        </p:nvCxnSpPr>
        <p:spPr bwMode="gray">
          <a:xfrm rot="5400000">
            <a:off x="7504063" y="2399408"/>
            <a:ext cx="1561632" cy="2640037"/>
          </a:xfrm>
          <a:prstGeom prst="curvedConnector3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D2CD47-8180-4CB9-AFF7-DE8674DDF173}"/>
              </a:ext>
            </a:extLst>
          </p:cNvPr>
          <p:cNvSpPr txBox="1"/>
          <p:nvPr/>
        </p:nvSpPr>
        <p:spPr>
          <a:xfrm>
            <a:off x="2782714" y="5663368"/>
            <a:ext cx="1581461" cy="28403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/>
              <a:t>H2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06956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1585776"/>
            <a:ext cx="0" cy="2666184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F4BCF7-6092-496B-9D94-D6DF4F98EAC4}"/>
              </a:ext>
            </a:extLst>
          </p:cNvPr>
          <p:cNvSpPr/>
          <p:nvPr/>
        </p:nvSpPr>
        <p:spPr bwMode="gray">
          <a:xfrm>
            <a:off x="1796106" y="3759875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Account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C103E-2DE6-479F-8E47-89B02D242E8C}"/>
              </a:ext>
            </a:extLst>
          </p:cNvPr>
          <p:cNvSpPr/>
          <p:nvPr/>
        </p:nvSpPr>
        <p:spPr bwMode="gray">
          <a:xfrm>
            <a:off x="8811476" y="2351539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User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CF942DD-B0FA-4282-8DE7-BF262BD09223}"/>
              </a:ext>
            </a:extLst>
          </p:cNvPr>
          <p:cNvCxnSpPr>
            <a:cxnSpLocks/>
          </p:cNvCxnSpPr>
          <p:nvPr/>
        </p:nvCxnSpPr>
        <p:spPr bwMode="gray">
          <a:xfrm flipV="1">
            <a:off x="3374407" y="2797838"/>
            <a:ext cx="5426222" cy="1330364"/>
          </a:xfrm>
          <a:prstGeom prst="bentConnector3">
            <a:avLst>
              <a:gd name="adj1" fmla="val 19836"/>
            </a:avLst>
          </a:prstGeom>
          <a:noFill/>
          <a:ln w="57150">
            <a:solidFill>
              <a:srgbClr val="CBC3E6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3382F4-8782-425D-B942-A761E7A035F3}"/>
              </a:ext>
            </a:extLst>
          </p:cNvPr>
          <p:cNvSpPr txBox="1"/>
          <p:nvPr/>
        </p:nvSpPr>
        <p:spPr>
          <a:xfrm>
            <a:off x="4496472" y="2229767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JWT</a:t>
            </a:r>
          </a:p>
          <a:p>
            <a:r>
              <a:rPr lang="en-CA" sz="1400"/>
              <a:t>profile picture</a:t>
            </a:r>
            <a:endParaRPr lang="en-US" sz="1400"/>
          </a:p>
        </p:txBody>
      </p:sp>
      <p:pic>
        <p:nvPicPr>
          <p:cNvPr id="28" name="Graphic 27" descr="Database">
            <a:extLst>
              <a:ext uri="{FF2B5EF4-FFF2-40B4-BE49-F238E27FC236}">
                <a16:creationId xmlns:a16="http://schemas.microsoft.com/office/drawing/2014/main" id="{FAE70946-290D-4038-95F3-7DEA8D96C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245" y="4784722"/>
            <a:ext cx="914400" cy="914400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F8F4AE2-5D94-4C8A-BB1E-B7057F7DC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33026"/>
              </p:ext>
            </p:extLst>
          </p:nvPr>
        </p:nvGraphicFramePr>
        <p:xfrm>
          <a:off x="4347750" y="4500242"/>
          <a:ext cx="52342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92">
                  <a:extLst>
                    <a:ext uri="{9D8B030D-6E8A-4147-A177-3AD203B41FA5}">
                      <a16:colId xmlns:a16="http://schemas.microsoft.com/office/drawing/2014/main" val="2010801562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77488142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46695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400"/>
                        <a:t>User email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Password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/>
                        <a:t>Image (byte [])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4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user1@mail.com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Fweh23&amp;sdfsa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0x01 0xAE..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58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user2@mail.com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asb3SD67ncvn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0xF2 0x11…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0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809649"/>
                  </a:ext>
                </a:extLst>
              </a:tr>
            </a:tbl>
          </a:graphicData>
        </a:graphic>
      </p:graphicFrame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BAFE6B9-0C21-4F88-95B1-2507A9B34801}"/>
              </a:ext>
            </a:extLst>
          </p:cNvPr>
          <p:cNvCxnSpPr>
            <a:stCxn id="12" idx="2"/>
            <a:endCxn id="30" idx="0"/>
          </p:cNvCxnSpPr>
          <p:nvPr/>
        </p:nvCxnSpPr>
        <p:spPr bwMode="gray">
          <a:xfrm rot="5400000">
            <a:off x="7504063" y="2399408"/>
            <a:ext cx="1561632" cy="2640037"/>
          </a:xfrm>
          <a:prstGeom prst="curvedConnector3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A7093FA-E781-4AE1-A7EC-5AA38D404A57}"/>
              </a:ext>
            </a:extLst>
          </p:cNvPr>
          <p:cNvSpPr txBox="1"/>
          <p:nvPr/>
        </p:nvSpPr>
        <p:spPr>
          <a:xfrm>
            <a:off x="8879962" y="3590354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profile picture</a:t>
            </a:r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482F0-379A-4E04-ABE6-5EECB526C303}"/>
              </a:ext>
            </a:extLst>
          </p:cNvPr>
          <p:cNvSpPr txBox="1"/>
          <p:nvPr/>
        </p:nvSpPr>
        <p:spPr>
          <a:xfrm>
            <a:off x="2782714" y="5663368"/>
            <a:ext cx="1581461" cy="28403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/>
              <a:t>H2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65220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15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Meet John!</a:t>
            </a:r>
            <a:endParaRPr lang="en-CA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B246F-4DB1-4ED4-AA89-F71A57038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21" y="1215097"/>
            <a:ext cx="4882708" cy="488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8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A17849A-F598-4A28-94DC-CE6E9397D065}"/>
              </a:ext>
            </a:extLst>
          </p:cNvPr>
          <p:cNvCxnSpPr>
            <a:cxnSpLocks/>
            <a:stCxn id="98" idx="3"/>
          </p:cNvCxnSpPr>
          <p:nvPr/>
        </p:nvCxnSpPr>
        <p:spPr bwMode="gray">
          <a:xfrm>
            <a:off x="3391482" y="4838549"/>
            <a:ext cx="5403549" cy="619006"/>
          </a:xfrm>
          <a:prstGeom prst="bentConnector3">
            <a:avLst>
              <a:gd name="adj1" fmla="val 27663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E9B397-0217-41A2-87AC-1E1273E0B3C6}"/>
              </a:ext>
            </a:extLst>
          </p:cNvPr>
          <p:cNvSpPr txBox="1"/>
          <p:nvPr/>
        </p:nvSpPr>
        <p:spPr>
          <a:xfrm>
            <a:off x="3713898" y="4407746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Request Data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85129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0360" y="6016016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4295185" y="3455028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9430020" y="1501962"/>
            <a:ext cx="1446290" cy="393358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/>
              <a:t>3rd-Party APIs</a:t>
            </a:r>
            <a:endParaRPr lang="en-US" sz="1400"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5012116" y="3585178"/>
            <a:ext cx="1552595" cy="569948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242214" y="3568968"/>
            <a:ext cx="1586842" cy="587071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687D29-F30D-4C3F-BABC-0E6E56765675}"/>
              </a:ext>
            </a:extLst>
          </p:cNvPr>
          <p:cNvSpPr txBox="1"/>
          <p:nvPr/>
        </p:nvSpPr>
        <p:spPr>
          <a:xfrm>
            <a:off x="6649552" y="3627407"/>
            <a:ext cx="677117" cy="47389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 b="1"/>
              <a:t>Rest </a:t>
            </a:r>
            <a:endParaRPr lang="en-US" b="1">
              <a:cs typeface="Arial"/>
            </a:endParaRPr>
          </a:p>
          <a:p>
            <a:pPr algn="ctr"/>
            <a:r>
              <a:rPr lang="en-CA" sz="1400" b="1"/>
              <a:t>Template</a:t>
            </a:r>
            <a:endParaRPr lang="en-US" b="1"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BA36E-096E-4763-94BA-950C1234C7BF}"/>
              </a:ext>
            </a:extLst>
          </p:cNvPr>
          <p:cNvSpPr txBox="1"/>
          <p:nvPr/>
        </p:nvSpPr>
        <p:spPr>
          <a:xfrm>
            <a:off x="9576615" y="2324947"/>
            <a:ext cx="130170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100" b="1"/>
              <a:t>If (Country==USA)</a:t>
            </a:r>
            <a:endParaRPr lang="en-US" sz="11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BBD0CF-0214-4F7E-875D-3704BE07A33B}"/>
              </a:ext>
            </a:extLst>
          </p:cNvPr>
          <p:cNvSpPr/>
          <p:nvPr/>
        </p:nvSpPr>
        <p:spPr bwMode="gray">
          <a:xfrm>
            <a:off x="9388112" y="194304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a typeface="+mn-lt"/>
                <a:cs typeface="+mn-lt"/>
              </a:rPr>
              <a:t>Weather-API</a:t>
            </a:r>
            <a:endParaRPr lang="en-CA" sz="1600">
              <a:ea typeface="+mn-lt"/>
              <a:cs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321DB0-4A48-4E98-A4C7-8E4FCCFA6F29}"/>
              </a:ext>
            </a:extLst>
          </p:cNvPr>
          <p:cNvSpPr/>
          <p:nvPr/>
        </p:nvSpPr>
        <p:spPr bwMode="gray">
          <a:xfrm>
            <a:off x="9429901" y="2823891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a typeface="+mn-lt"/>
                <a:cs typeface="+mn-lt"/>
              </a:rPr>
              <a:t>AQI-API</a:t>
            </a:r>
            <a:endParaRPr lang="en-CA" sz="1600">
              <a:ea typeface="+mn-lt"/>
              <a:cs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209956-F441-4730-8D23-3A2969DF0CD1}"/>
              </a:ext>
            </a:extLst>
          </p:cNvPr>
          <p:cNvSpPr/>
          <p:nvPr/>
        </p:nvSpPr>
        <p:spPr bwMode="gray">
          <a:xfrm>
            <a:off x="2493057" y="1941245"/>
            <a:ext cx="758758" cy="408865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API</a:t>
            </a: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000" b="1">
                <a:solidFill>
                  <a:schemeClr val="bg1"/>
                </a:solidFill>
                <a:cs typeface="Arial" pitchFamily="34" charset="0"/>
              </a:rPr>
              <a:t>Gateway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5023D8-78DA-4C30-B95D-C08CB93E29E6}"/>
              </a:ext>
            </a:extLst>
          </p:cNvPr>
          <p:cNvSpPr/>
          <p:nvPr/>
        </p:nvSpPr>
        <p:spPr bwMode="gray">
          <a:xfrm>
            <a:off x="3699287" y="1941245"/>
            <a:ext cx="758758" cy="408865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400" b="1">
                <a:solidFill>
                  <a:schemeClr val="bg1"/>
                </a:solidFill>
                <a:cs typeface="Arial" pitchFamily="34" charset="0"/>
              </a:rPr>
              <a:t>Eureka</a:t>
            </a:r>
          </a:p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000" b="1">
                <a:solidFill>
                  <a:schemeClr val="bg1"/>
                </a:solidFill>
                <a:cs typeface="Arial" pitchFamily="34" charset="0"/>
              </a:rPr>
              <a:t>Discovery</a:t>
            </a:r>
            <a:endParaRPr lang="en-US" sz="10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7002E07-91FA-4691-8446-5F156CA0B150}"/>
              </a:ext>
            </a:extLst>
          </p:cNvPr>
          <p:cNvSpPr/>
          <p:nvPr/>
        </p:nvSpPr>
        <p:spPr bwMode="gray">
          <a:xfrm>
            <a:off x="2036668" y="3713619"/>
            <a:ext cx="358569" cy="302480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10FB209-421D-492E-9843-55B5B56F9323}"/>
              </a:ext>
            </a:extLst>
          </p:cNvPr>
          <p:cNvSpPr/>
          <p:nvPr/>
        </p:nvSpPr>
        <p:spPr bwMode="gray">
          <a:xfrm>
            <a:off x="3288875" y="3712281"/>
            <a:ext cx="358569" cy="302480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F831258-1B82-440E-BA0A-7044A6DFEC4A}"/>
              </a:ext>
            </a:extLst>
          </p:cNvPr>
          <p:cNvSpPr/>
          <p:nvPr/>
        </p:nvSpPr>
        <p:spPr bwMode="gray">
          <a:xfrm>
            <a:off x="4553785" y="3715295"/>
            <a:ext cx="358569" cy="302480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7EDAF-9B8E-4C65-9BE5-48E17C6A346C}"/>
              </a:ext>
            </a:extLst>
          </p:cNvPr>
          <p:cNvSpPr txBox="1"/>
          <p:nvPr/>
        </p:nvSpPr>
        <p:spPr>
          <a:xfrm>
            <a:off x="5175016" y="1999200"/>
            <a:ext cx="145913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1100" err="1"/>
              <a:t>AirQuality</a:t>
            </a:r>
            <a:r>
              <a:rPr lang="en-US" sz="1100"/>
              <a:t>{</a:t>
            </a:r>
            <a:endParaRPr lang="en-US" sz="1100">
              <a:cs typeface="Arial"/>
            </a:endParaRPr>
          </a:p>
          <a:p>
            <a:pPr>
              <a:spcBef>
                <a:spcPct val="0"/>
              </a:spcBef>
            </a:pPr>
            <a:r>
              <a:rPr lang="en-US" sz="1100">
                <a:cs typeface="Arial"/>
              </a:rPr>
              <a:t>Aqi:"22",O3:"2.504"</a:t>
            </a:r>
          </a:p>
          <a:p>
            <a:pPr>
              <a:spcBef>
                <a:spcPct val="0"/>
              </a:spcBef>
            </a:pPr>
            <a:r>
              <a:rPr lang="en-US" sz="1100">
                <a:ea typeface="+mn-lt"/>
                <a:cs typeface="+mn-lt"/>
              </a:rPr>
              <a:t>SO2:"5.90",NO2:"5.12"</a:t>
            </a:r>
            <a:endParaRPr lang="en-US" sz="1100">
              <a:cs typeface="Arial"/>
            </a:endParaRPr>
          </a:p>
          <a:p>
            <a:pPr>
              <a:spcBef>
                <a:spcPct val="0"/>
              </a:spcBef>
            </a:pPr>
            <a:r>
              <a:rPr lang="en-US" sz="1100">
                <a:ea typeface="+mn-lt"/>
                <a:cs typeface="+mn-lt"/>
              </a:rPr>
              <a:t>CO:"1.57"</a:t>
            </a:r>
          </a:p>
          <a:p>
            <a:pPr>
              <a:spcBef>
                <a:spcPct val="0"/>
              </a:spcBef>
            </a:pPr>
            <a:r>
              <a:rPr lang="en-US" sz="1100">
                <a:ea typeface="+mn-lt"/>
                <a:cs typeface="+mn-lt"/>
              </a:rPr>
              <a:t>PMI:"5.23"}</a:t>
            </a:r>
            <a:endParaRPr lang="en-US" sz="1100">
              <a:cs typeface="Arial"/>
            </a:endParaRPr>
          </a:p>
          <a:p>
            <a:pPr>
              <a:spcBef>
                <a:spcPct val="0"/>
              </a:spcBef>
            </a:pPr>
            <a:endParaRPr lang="en-US" sz="1100">
              <a:cs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EFBDA6-BB63-4E04-B400-388AE69DD3B0}"/>
              </a:ext>
            </a:extLst>
          </p:cNvPr>
          <p:cNvSpPr/>
          <p:nvPr/>
        </p:nvSpPr>
        <p:spPr bwMode="gray">
          <a:xfrm>
            <a:off x="9404215" y="442494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/>
            <a:r>
              <a:rPr lang="en-CA" sz="1600" b="1">
                <a:solidFill>
                  <a:schemeClr val="bg1"/>
                </a:solidFill>
                <a:ea typeface="+mn-lt"/>
                <a:cs typeface="+mn-lt"/>
              </a:rPr>
              <a:t>Favorite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BF0B1C-6EAC-42E1-8F34-8C43E0A89FC0}"/>
              </a:ext>
            </a:extLst>
          </p:cNvPr>
          <p:cNvSpPr txBox="1"/>
          <p:nvPr/>
        </p:nvSpPr>
        <p:spPr>
          <a:xfrm>
            <a:off x="5406183" y="5252682"/>
            <a:ext cx="1193717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FavoriteItem{</a:t>
            </a:r>
            <a:endParaRPr lang="en-US"/>
          </a:p>
          <a:p>
            <a:r>
              <a:rPr lang="en-US" sz="1100" err="1">
                <a:ea typeface="+mn-lt"/>
                <a:cs typeface="+mn-lt"/>
              </a:rPr>
              <a:t>Country:"Canada</a:t>
            </a:r>
            <a:r>
              <a:rPr lang="en-US" sz="1100">
                <a:ea typeface="+mn-lt"/>
                <a:cs typeface="+mn-lt"/>
              </a:rPr>
              <a:t>",</a:t>
            </a:r>
            <a:endParaRPr lang="en-US"/>
          </a:p>
          <a:p>
            <a:r>
              <a:rPr lang="en-US" sz="1100" err="1">
                <a:ea typeface="+mn-lt"/>
                <a:cs typeface="+mn-lt"/>
              </a:rPr>
              <a:t>State:"Quebec</a:t>
            </a:r>
            <a:r>
              <a:rPr lang="en-US" sz="1100">
                <a:ea typeface="+mn-lt"/>
                <a:cs typeface="+mn-lt"/>
              </a:rPr>
              <a:t>"</a:t>
            </a:r>
          </a:p>
          <a:p>
            <a:r>
              <a:rPr lang="en-US" sz="1100" err="1"/>
              <a:t>City:"Montreal</a:t>
            </a:r>
            <a:r>
              <a:rPr lang="en-US" sz="1100"/>
              <a:t>".}</a:t>
            </a:r>
            <a:endParaRPr lang="en-US" sz="1100">
              <a:cs typeface="Arial"/>
            </a:endParaRPr>
          </a:p>
          <a:p>
            <a:pPr algn="l"/>
            <a:endParaRPr lang="en-US" sz="1100"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2FFC53-2361-4E91-9084-4029B58F3353}"/>
              </a:ext>
            </a:extLst>
          </p:cNvPr>
          <p:cNvSpPr/>
          <p:nvPr/>
        </p:nvSpPr>
        <p:spPr bwMode="gray">
          <a:xfrm>
            <a:off x="9320374" y="1893013"/>
            <a:ext cx="1744893" cy="1556533"/>
          </a:xfrm>
          <a:prstGeom prst="rect">
            <a:avLst/>
          </a:prstGeom>
          <a:noFill/>
          <a:ln w="28575" algn="ctr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8B60B7-AC35-4154-AF30-265C4465EBFD}"/>
              </a:ext>
            </a:extLst>
          </p:cNvPr>
          <p:cNvSpPr/>
          <p:nvPr/>
        </p:nvSpPr>
        <p:spPr bwMode="gray">
          <a:xfrm>
            <a:off x="9320374" y="4333126"/>
            <a:ext cx="1744893" cy="1556534"/>
          </a:xfrm>
          <a:prstGeom prst="rect">
            <a:avLst/>
          </a:prstGeom>
          <a:noFill/>
          <a:ln w="28575" algn="ctr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949834-5336-4C44-AEDA-26836051F5A1}"/>
              </a:ext>
            </a:extLst>
          </p:cNvPr>
          <p:cNvSpPr/>
          <p:nvPr/>
        </p:nvSpPr>
        <p:spPr bwMode="gray">
          <a:xfrm>
            <a:off x="5260406" y="3097154"/>
            <a:ext cx="1141629" cy="338780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</a:pPr>
            <a:r>
              <a:rPr lang="en-CA" sz="1200" b="1">
                <a:solidFill>
                  <a:schemeClr val="bg1"/>
                </a:solidFill>
                <a:cs typeface="Arial"/>
              </a:rPr>
              <a:t>Storing Cache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CC62217-63AF-45F9-9580-C74693157020}"/>
              </a:ext>
            </a:extLst>
          </p:cNvPr>
          <p:cNvSpPr/>
          <p:nvPr/>
        </p:nvSpPr>
        <p:spPr bwMode="gray">
          <a:xfrm>
            <a:off x="8346661" y="3689609"/>
            <a:ext cx="358569" cy="302480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FD0DDBA9-32D0-454F-9FE0-E73B8E376FC7}"/>
              </a:ext>
            </a:extLst>
          </p:cNvPr>
          <p:cNvSpPr/>
          <p:nvPr/>
        </p:nvSpPr>
        <p:spPr bwMode="gray">
          <a:xfrm>
            <a:off x="8443315" y="2718006"/>
            <a:ext cx="813815" cy="868680"/>
          </a:xfrm>
          <a:prstGeom prst="ben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Arrow: Bent 33">
            <a:extLst>
              <a:ext uri="{FF2B5EF4-FFF2-40B4-BE49-F238E27FC236}">
                <a16:creationId xmlns:a16="http://schemas.microsoft.com/office/drawing/2014/main" id="{F0C9FDB5-52FE-4BA3-A164-AD2F3233B9B6}"/>
              </a:ext>
            </a:extLst>
          </p:cNvPr>
          <p:cNvSpPr/>
          <p:nvPr/>
        </p:nvSpPr>
        <p:spPr bwMode="gray">
          <a:xfrm flipV="1">
            <a:off x="8469000" y="4126079"/>
            <a:ext cx="796692" cy="912173"/>
          </a:xfrm>
          <a:prstGeom prst="ben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9DCC571-9F30-4D24-AA48-6F32C3B8D0EB}"/>
              </a:ext>
            </a:extLst>
          </p:cNvPr>
          <p:cNvSpPr/>
          <p:nvPr/>
        </p:nvSpPr>
        <p:spPr bwMode="gray">
          <a:xfrm rot="10800000">
            <a:off x="6865470" y="2225543"/>
            <a:ext cx="2199354" cy="293919"/>
          </a:xfrm>
          <a:prstGeom prst="rightArrow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F31AD691-07F6-49AE-AB92-A75928AA4C06}"/>
              </a:ext>
            </a:extLst>
          </p:cNvPr>
          <p:cNvSpPr/>
          <p:nvPr/>
        </p:nvSpPr>
        <p:spPr bwMode="gray">
          <a:xfrm rot="10800000">
            <a:off x="6959651" y="5205047"/>
            <a:ext cx="2199353" cy="319603"/>
          </a:xfrm>
          <a:prstGeom prst="rightArrow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F3CA5A-3DF5-48A1-B1AE-BF28EFAE05FB}"/>
              </a:ext>
            </a:extLst>
          </p:cNvPr>
          <p:cNvSpPr/>
          <p:nvPr/>
        </p:nvSpPr>
        <p:spPr bwMode="gray">
          <a:xfrm>
            <a:off x="5065160" y="1944382"/>
            <a:ext cx="1684961" cy="914399"/>
          </a:xfrm>
          <a:prstGeom prst="rect">
            <a:avLst/>
          </a:prstGeom>
          <a:noFill/>
          <a:ln w="28575" algn="ctr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EA8C2-66C0-43F0-A26E-AA4DCF608309}"/>
              </a:ext>
            </a:extLst>
          </p:cNvPr>
          <p:cNvSpPr/>
          <p:nvPr/>
        </p:nvSpPr>
        <p:spPr bwMode="gray">
          <a:xfrm>
            <a:off x="5133653" y="5180742"/>
            <a:ext cx="1667838" cy="777410"/>
          </a:xfrm>
          <a:prstGeom prst="rect">
            <a:avLst/>
          </a:prstGeom>
          <a:noFill/>
          <a:ln w="28575" algn="ctr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3A197C-6B90-4A1B-940D-A790E4678163}"/>
              </a:ext>
            </a:extLst>
          </p:cNvPr>
          <p:cNvSpPr/>
          <p:nvPr/>
        </p:nvSpPr>
        <p:spPr bwMode="gray">
          <a:xfrm>
            <a:off x="5320338" y="4484165"/>
            <a:ext cx="1141629" cy="338780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</a:pPr>
            <a:r>
              <a:rPr lang="en-CA" sz="1200" b="1">
                <a:solidFill>
                  <a:schemeClr val="bg1"/>
                </a:solidFill>
                <a:cs typeface="Arial"/>
              </a:rPr>
              <a:t>Storing Cache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D7F1D0C-29C5-48BF-A4F6-1F4BFAF5613A}"/>
              </a:ext>
            </a:extLst>
          </p:cNvPr>
          <p:cNvSpPr/>
          <p:nvPr/>
        </p:nvSpPr>
        <p:spPr bwMode="gray">
          <a:xfrm rot="-5400000">
            <a:off x="5765276" y="4841170"/>
            <a:ext cx="341446" cy="328164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0EC3BDB-B4A9-4FBE-B0F6-C7E023E2D1F2}"/>
              </a:ext>
            </a:extLst>
          </p:cNvPr>
          <p:cNvSpPr/>
          <p:nvPr/>
        </p:nvSpPr>
        <p:spPr bwMode="gray">
          <a:xfrm rot="-5400000">
            <a:off x="5833769" y="4147664"/>
            <a:ext cx="238704" cy="362410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BC5F7CB5-AEAA-4EC6-9224-E28E3FD7D4FE}"/>
              </a:ext>
            </a:extLst>
          </p:cNvPr>
          <p:cNvSpPr/>
          <p:nvPr/>
        </p:nvSpPr>
        <p:spPr bwMode="gray">
          <a:xfrm rot="5400000">
            <a:off x="5752433" y="2816304"/>
            <a:ext cx="144525" cy="345287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A3FEDE3F-6E7F-44AB-B661-B470E8A95D37}"/>
              </a:ext>
            </a:extLst>
          </p:cNvPr>
          <p:cNvSpPr/>
          <p:nvPr/>
        </p:nvSpPr>
        <p:spPr bwMode="gray">
          <a:xfrm rot="5400000">
            <a:off x="6129151" y="3338573"/>
            <a:ext cx="144525" cy="345287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CE7CE0-0B9A-46A5-8BD4-4E6FE0125620}"/>
              </a:ext>
            </a:extLst>
          </p:cNvPr>
          <p:cNvSpPr txBox="1"/>
          <p:nvPr/>
        </p:nvSpPr>
        <p:spPr>
          <a:xfrm>
            <a:off x="9464267" y="3993445"/>
            <a:ext cx="1446290" cy="393358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400"/>
              <a:t>Local API</a:t>
            </a:r>
            <a:endParaRPr lang="en-US" sz="1400">
              <a:cs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7A8BD7-3828-43C0-B95C-C25116CFC5CD}"/>
              </a:ext>
            </a:extLst>
          </p:cNvPr>
          <p:cNvSpPr/>
          <p:nvPr/>
        </p:nvSpPr>
        <p:spPr bwMode="gray">
          <a:xfrm rot="-5400000">
            <a:off x="7071226" y="3709321"/>
            <a:ext cx="1895066" cy="330219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</a:pPr>
            <a:r>
              <a:rPr lang="en-CA" sz="1200" b="1">
                <a:solidFill>
                  <a:schemeClr val="bg1"/>
                </a:solidFill>
                <a:cs typeface="Arial"/>
              </a:rPr>
              <a:t>Load Balancer</a:t>
            </a:r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D20533FD-3AE9-47DE-9822-8C5641AF723B}"/>
              </a:ext>
            </a:extLst>
          </p:cNvPr>
          <p:cNvSpPr/>
          <p:nvPr/>
        </p:nvSpPr>
        <p:spPr bwMode="gray">
          <a:xfrm>
            <a:off x="7421986" y="3715294"/>
            <a:ext cx="358569" cy="302480"/>
          </a:xfrm>
          <a:prstGeom prst="rightArrow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Arrow: Bent 51">
            <a:extLst>
              <a:ext uri="{FF2B5EF4-FFF2-40B4-BE49-F238E27FC236}">
                <a16:creationId xmlns:a16="http://schemas.microsoft.com/office/drawing/2014/main" id="{38A23CF0-4C51-4813-8392-F9F11D0A376D}"/>
              </a:ext>
            </a:extLst>
          </p:cNvPr>
          <p:cNvSpPr/>
          <p:nvPr/>
        </p:nvSpPr>
        <p:spPr bwMode="gray">
          <a:xfrm flipH="1" flipV="1">
            <a:off x="4496770" y="2662010"/>
            <a:ext cx="359150" cy="544018"/>
          </a:xfrm>
          <a:prstGeom prst="bentArrow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Arrow: Bent 52">
            <a:extLst>
              <a:ext uri="{FF2B5EF4-FFF2-40B4-BE49-F238E27FC236}">
                <a16:creationId xmlns:a16="http://schemas.microsoft.com/office/drawing/2014/main" id="{3CE9D76F-43CE-4DB7-9B97-C4CFE2BBDD7B}"/>
              </a:ext>
            </a:extLst>
          </p:cNvPr>
          <p:cNvSpPr/>
          <p:nvPr/>
        </p:nvSpPr>
        <p:spPr bwMode="gray">
          <a:xfrm>
            <a:off x="4770302" y="2486838"/>
            <a:ext cx="360039" cy="337846"/>
          </a:xfrm>
          <a:prstGeom prst="bentArrow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Arrow: Bent 53">
            <a:extLst>
              <a:ext uri="{FF2B5EF4-FFF2-40B4-BE49-F238E27FC236}">
                <a16:creationId xmlns:a16="http://schemas.microsoft.com/office/drawing/2014/main" id="{F14A741A-F70B-40FE-BC27-F898A4BF8938}"/>
              </a:ext>
            </a:extLst>
          </p:cNvPr>
          <p:cNvSpPr/>
          <p:nvPr/>
        </p:nvSpPr>
        <p:spPr bwMode="gray">
          <a:xfrm flipH="1">
            <a:off x="4556702" y="4490298"/>
            <a:ext cx="359150" cy="646071"/>
          </a:xfrm>
          <a:prstGeom prst="bentArrow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06C446C3-B54F-43C6-8BE1-2BC471A05F2D}"/>
              </a:ext>
            </a:extLst>
          </p:cNvPr>
          <p:cNvSpPr/>
          <p:nvPr/>
        </p:nvSpPr>
        <p:spPr bwMode="gray">
          <a:xfrm flipV="1">
            <a:off x="4838795" y="5136368"/>
            <a:ext cx="325792" cy="347097"/>
          </a:xfrm>
          <a:prstGeom prst="bentArrow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9609A5B-E6ED-4C9F-86DE-6170582D85DF}"/>
              </a:ext>
            </a:extLst>
          </p:cNvPr>
          <p:cNvSpPr/>
          <p:nvPr/>
        </p:nvSpPr>
        <p:spPr bwMode="gray">
          <a:xfrm rot="10800000">
            <a:off x="3252390" y="2953295"/>
            <a:ext cx="358568" cy="251109"/>
          </a:xfrm>
          <a:prstGeom prst="rightArrow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1C9F5D8-ED5C-4AF6-A73F-73C8B597E5A2}"/>
              </a:ext>
            </a:extLst>
          </p:cNvPr>
          <p:cNvSpPr/>
          <p:nvPr/>
        </p:nvSpPr>
        <p:spPr bwMode="gray">
          <a:xfrm rot="10800000">
            <a:off x="3252389" y="4485856"/>
            <a:ext cx="358568" cy="251109"/>
          </a:xfrm>
          <a:prstGeom prst="rightArrow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7AC988E6-BD42-4878-A0DA-905DB9032AAD}"/>
              </a:ext>
            </a:extLst>
          </p:cNvPr>
          <p:cNvSpPr/>
          <p:nvPr/>
        </p:nvSpPr>
        <p:spPr bwMode="gray">
          <a:xfrm rot="16200000">
            <a:off x="1375550" y="3732577"/>
            <a:ext cx="522715" cy="1485130"/>
          </a:xfrm>
          <a:prstGeom prst="bentArrow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Arrow: Bent 58">
            <a:extLst>
              <a:ext uri="{FF2B5EF4-FFF2-40B4-BE49-F238E27FC236}">
                <a16:creationId xmlns:a16="http://schemas.microsoft.com/office/drawing/2014/main" id="{04C7F498-F0F5-490C-8233-49AF0EA1648E}"/>
              </a:ext>
            </a:extLst>
          </p:cNvPr>
          <p:cNvSpPr/>
          <p:nvPr/>
        </p:nvSpPr>
        <p:spPr bwMode="gray">
          <a:xfrm rot="16200000" flipH="1">
            <a:off x="1371713" y="2512520"/>
            <a:ext cx="530386" cy="1468007"/>
          </a:xfrm>
          <a:prstGeom prst="bentArrow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BE4613AE-FD48-40DE-971F-79EA72D53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5962" y="4979982"/>
            <a:ext cx="914400" cy="9144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5DDDE71-640C-4481-B6F0-D789EAB167E4}"/>
              </a:ext>
            </a:extLst>
          </p:cNvPr>
          <p:cNvSpPr txBox="1"/>
          <p:nvPr/>
        </p:nvSpPr>
        <p:spPr>
          <a:xfrm>
            <a:off x="9515846" y="5184187"/>
            <a:ext cx="1056729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/>
              <a:t>Useremail</a:t>
            </a:r>
            <a:r>
              <a:rPr lang="en-US" sz="1100"/>
              <a:t>{</a:t>
            </a:r>
            <a:endParaRPr lang="en-US" sz="1100">
              <a:cs typeface="Arial"/>
            </a:endParaRPr>
          </a:p>
          <a:p>
            <a:r>
              <a:rPr lang="en-US" sz="1100">
                <a:cs typeface="Arial"/>
              </a:rPr>
              <a:t>FavoriteItem</a:t>
            </a:r>
          </a:p>
          <a:p>
            <a:r>
              <a:rPr lang="en-US" sz="1100">
                <a:cs typeface="Arial"/>
              </a:rPr>
              <a:t>}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7BB402-B987-4716-AB43-D6188EA27EA9}"/>
              </a:ext>
            </a:extLst>
          </p:cNvPr>
          <p:cNvSpPr txBox="1"/>
          <p:nvPr/>
        </p:nvSpPr>
        <p:spPr>
          <a:xfrm>
            <a:off x="8788092" y="4387939"/>
            <a:ext cx="33753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/>
              <a:t>Jwt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256949-9E5D-4C00-A905-CE073B9D0E79}"/>
              </a:ext>
            </a:extLst>
          </p:cNvPr>
          <p:cNvSpPr txBox="1"/>
          <p:nvPr/>
        </p:nvSpPr>
        <p:spPr>
          <a:xfrm>
            <a:off x="7598002" y="5569466"/>
            <a:ext cx="113378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FavoriteItem</a:t>
            </a:r>
            <a:endParaRPr lang="en-US" sz="1400" b="1">
              <a:cs typeface="Aria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407954-71EC-4111-825E-757D126F2555}"/>
              </a:ext>
            </a:extLst>
          </p:cNvPr>
          <p:cNvSpPr txBox="1"/>
          <p:nvPr/>
        </p:nvSpPr>
        <p:spPr>
          <a:xfrm>
            <a:off x="8608294" y="1939263"/>
            <a:ext cx="48308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Json</a:t>
            </a:r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B0DA6E8-99C8-4852-9BE1-01A06344B04C}"/>
              </a:ext>
            </a:extLst>
          </p:cNvPr>
          <p:cNvSpPr txBox="1"/>
          <p:nvPr/>
        </p:nvSpPr>
        <p:spPr>
          <a:xfrm>
            <a:off x="6947305" y="1827959"/>
            <a:ext cx="75706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Air</a:t>
            </a:r>
            <a:endParaRPr lang="en-US" err="1">
              <a:cs typeface="Arial"/>
            </a:endParaRPr>
          </a:p>
          <a:p>
            <a:pPr algn="ctr"/>
            <a:r>
              <a:rPr lang="en-US" sz="1400" b="1"/>
              <a:t>Quality</a:t>
            </a:r>
            <a:endParaRPr lang="en-US">
              <a:cs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0858D8-C438-416F-AC71-26E5D8B06914}"/>
              </a:ext>
            </a:extLst>
          </p:cNvPr>
          <p:cNvSpPr txBox="1"/>
          <p:nvPr/>
        </p:nvSpPr>
        <p:spPr>
          <a:xfrm>
            <a:off x="7760676" y="1785152"/>
            <a:ext cx="757066" cy="430887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Object Mapper</a:t>
            </a:r>
            <a:endParaRPr lang="en-US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848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EB2AA4D-8231-4E02-8EA3-664576380757}"/>
              </a:ext>
            </a:extLst>
          </p:cNvPr>
          <p:cNvCxnSpPr>
            <a:cxnSpLocks/>
            <a:stCxn id="8" idx="4"/>
            <a:endCxn id="13" idx="3"/>
          </p:cNvCxnSpPr>
          <p:nvPr/>
        </p:nvCxnSpPr>
        <p:spPr bwMode="gray">
          <a:xfrm rot="5400000">
            <a:off x="9776610" y="4483471"/>
            <a:ext cx="1675637" cy="436827"/>
          </a:xfrm>
          <a:prstGeom prst="bentConnector2">
            <a:avLst/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0E85397-1224-4B70-BBAB-F3AFADBBCD1A}"/>
              </a:ext>
            </a:extLst>
          </p:cNvPr>
          <p:cNvSpPr/>
          <p:nvPr/>
        </p:nvSpPr>
        <p:spPr bwMode="gray">
          <a:xfrm>
            <a:off x="10042110" y="2920930"/>
            <a:ext cx="1581461" cy="94313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3</a:t>
            </a:r>
            <a:r>
              <a:rPr lang="en-CA" sz="1600" b="1" baseline="30000">
                <a:solidFill>
                  <a:schemeClr val="bg1"/>
                </a:solidFill>
                <a:cs typeface="Arial" pitchFamily="34" charset="0"/>
              </a:rPr>
              <a:t>rd</a:t>
            </a: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 Party API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B06828-C482-4998-B3E1-63D5D71A967C}"/>
              </a:ext>
            </a:extLst>
          </p:cNvPr>
          <p:cNvSpPr txBox="1"/>
          <p:nvPr/>
        </p:nvSpPr>
        <p:spPr>
          <a:xfrm>
            <a:off x="10985895" y="4407745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Returns Data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89617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A17849A-F598-4A28-94DC-CE6E9397D065}"/>
              </a:ext>
            </a:extLst>
          </p:cNvPr>
          <p:cNvCxnSpPr>
            <a:cxnSpLocks/>
            <a:stCxn id="13" idx="1"/>
            <a:endCxn id="98" idx="3"/>
          </p:cNvCxnSpPr>
          <p:nvPr/>
        </p:nvCxnSpPr>
        <p:spPr bwMode="gray">
          <a:xfrm rot="10800000">
            <a:off x="3391482" y="4838549"/>
            <a:ext cx="5417690" cy="701154"/>
          </a:xfrm>
          <a:prstGeom prst="bentConnector3">
            <a:avLst>
              <a:gd name="adj1" fmla="val 69916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E9B397-0217-41A2-87AC-1E1273E0B3C6}"/>
              </a:ext>
            </a:extLst>
          </p:cNvPr>
          <p:cNvSpPr txBox="1"/>
          <p:nvPr/>
        </p:nvSpPr>
        <p:spPr>
          <a:xfrm>
            <a:off x="7227711" y="5457555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Returns Data</a:t>
            </a:r>
            <a:endParaRPr lang="en-US" sz="140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05F1FE1-3B20-4AA3-97A2-19A7962D2CA2}"/>
              </a:ext>
            </a:extLst>
          </p:cNvPr>
          <p:cNvCxnSpPr>
            <a:cxnSpLocks/>
            <a:stCxn id="12" idx="4"/>
            <a:endCxn id="13" idx="3"/>
          </p:cNvCxnSpPr>
          <p:nvPr/>
        </p:nvCxnSpPr>
        <p:spPr bwMode="gray">
          <a:xfrm rot="5400000">
            <a:off x="9776610" y="4483471"/>
            <a:ext cx="1675637" cy="436827"/>
          </a:xfrm>
          <a:prstGeom prst="bentConnector2">
            <a:avLst/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A2CD397-AA6C-486A-AE92-5B293F7C2B89}"/>
              </a:ext>
            </a:extLst>
          </p:cNvPr>
          <p:cNvSpPr/>
          <p:nvPr/>
        </p:nvSpPr>
        <p:spPr bwMode="gray">
          <a:xfrm>
            <a:off x="10042110" y="2920930"/>
            <a:ext cx="1581461" cy="94313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3</a:t>
            </a:r>
            <a:r>
              <a:rPr lang="en-CA" sz="1600" b="1" baseline="30000">
                <a:solidFill>
                  <a:schemeClr val="bg1"/>
                </a:solidFill>
                <a:cs typeface="Arial" pitchFamily="34" charset="0"/>
              </a:rPr>
              <a:t>rd</a:t>
            </a: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 Party API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F19A3-D1DA-4743-9136-F6CB974D40E9}"/>
              </a:ext>
            </a:extLst>
          </p:cNvPr>
          <p:cNvSpPr txBox="1"/>
          <p:nvPr/>
        </p:nvSpPr>
        <p:spPr>
          <a:xfrm>
            <a:off x="10985895" y="4407745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Returns Data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28780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662D-67EF-41AB-B100-12237CBD4C5C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3750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4B9D792-B91D-44E2-8855-E36D779B47A6}"/>
              </a:ext>
            </a:extLst>
          </p:cNvPr>
          <p:cNvCxnSpPr>
            <a:cxnSpLocks/>
            <a:stCxn id="98" idx="3"/>
          </p:cNvCxnSpPr>
          <p:nvPr/>
        </p:nvCxnSpPr>
        <p:spPr bwMode="gray">
          <a:xfrm flipV="1">
            <a:off x="3391482" y="3975559"/>
            <a:ext cx="5412203" cy="862990"/>
          </a:xfrm>
          <a:prstGeom prst="bentConnector3">
            <a:avLst>
              <a:gd name="adj1" fmla="val 27529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31623-C20B-4971-AC61-F1C627975CCA}"/>
              </a:ext>
            </a:extLst>
          </p:cNvPr>
          <p:cNvSpPr txBox="1"/>
          <p:nvPr/>
        </p:nvSpPr>
        <p:spPr>
          <a:xfrm>
            <a:off x="3949401" y="340748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JWT</a:t>
            </a:r>
          </a:p>
          <a:p>
            <a:r>
              <a:rPr lang="en-CA" sz="1400"/>
              <a:t>Add Canada, Ontario, Toronto</a:t>
            </a:r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6FCCE-AA3F-4C54-AF67-AF5FE3ADC725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76221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4B9D792-B91D-44E2-8855-E36D779B47A6}"/>
              </a:ext>
            </a:extLst>
          </p:cNvPr>
          <p:cNvCxnSpPr>
            <a:cxnSpLocks/>
            <a:stCxn id="98" idx="3"/>
          </p:cNvCxnSpPr>
          <p:nvPr/>
        </p:nvCxnSpPr>
        <p:spPr bwMode="gray">
          <a:xfrm flipV="1">
            <a:off x="3391482" y="3975559"/>
            <a:ext cx="5412203" cy="862990"/>
          </a:xfrm>
          <a:prstGeom prst="bentConnector3">
            <a:avLst>
              <a:gd name="adj1" fmla="val 27529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31623-C20B-4971-AC61-F1C627975CCA}"/>
              </a:ext>
            </a:extLst>
          </p:cNvPr>
          <p:cNvSpPr txBox="1"/>
          <p:nvPr/>
        </p:nvSpPr>
        <p:spPr>
          <a:xfrm>
            <a:off x="3949401" y="340748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JWT</a:t>
            </a:r>
          </a:p>
          <a:p>
            <a:r>
              <a:rPr lang="en-CA" sz="1400"/>
              <a:t>Add Canada, Ontario, Toronto</a:t>
            </a:r>
            <a:endParaRPr lang="en-US" sz="1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84B07-0CE1-4B7C-A3E2-DD8547EA4870}"/>
              </a:ext>
            </a:extLst>
          </p:cNvPr>
          <p:cNvSpPr/>
          <p:nvPr/>
        </p:nvSpPr>
        <p:spPr bwMode="gray">
          <a:xfrm>
            <a:off x="4730775" y="1631223"/>
            <a:ext cx="2706623" cy="1545336"/>
          </a:xfrm>
          <a:prstGeom prst="roundRect">
            <a:avLst/>
          </a:prstGeom>
          <a:solidFill>
            <a:srgbClr val="FFCD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user1@mail.com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{country: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state: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city:}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5D4D0D6E-0989-4BB2-970F-3574F1785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2141" y="2051847"/>
            <a:ext cx="914400" cy="9144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778818-6909-4A13-9167-8E78994FAC34}"/>
              </a:ext>
            </a:extLst>
          </p:cNvPr>
          <p:cNvSpPr/>
          <p:nvPr/>
        </p:nvSpPr>
        <p:spPr bwMode="gray">
          <a:xfrm>
            <a:off x="5019780" y="1946691"/>
            <a:ext cx="2706623" cy="1545336"/>
          </a:xfrm>
          <a:prstGeom prst="round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user2@mail.com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C606BFF-133A-4E75-948F-320CB3B716A4}"/>
              </a:ext>
            </a:extLst>
          </p:cNvPr>
          <p:cNvCxnSpPr>
            <a:stCxn id="14" idx="0"/>
            <a:endCxn id="13" idx="3"/>
          </p:cNvCxnSpPr>
          <p:nvPr/>
        </p:nvCxnSpPr>
        <p:spPr bwMode="gray">
          <a:xfrm rot="16200000" flipV="1">
            <a:off x="8139144" y="2306619"/>
            <a:ext cx="1050709" cy="1876190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32E075-C6CF-4B2C-A8D0-FAF51619AF2E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20876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4B9D792-B91D-44E2-8855-E36D779B47A6}"/>
              </a:ext>
            </a:extLst>
          </p:cNvPr>
          <p:cNvCxnSpPr>
            <a:cxnSpLocks/>
            <a:stCxn id="98" idx="3"/>
          </p:cNvCxnSpPr>
          <p:nvPr/>
        </p:nvCxnSpPr>
        <p:spPr bwMode="gray">
          <a:xfrm flipV="1">
            <a:off x="3391482" y="3975559"/>
            <a:ext cx="5412203" cy="862990"/>
          </a:xfrm>
          <a:prstGeom prst="bentConnector3">
            <a:avLst>
              <a:gd name="adj1" fmla="val 27529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31623-C20B-4971-AC61-F1C627975CCA}"/>
              </a:ext>
            </a:extLst>
          </p:cNvPr>
          <p:cNvSpPr txBox="1"/>
          <p:nvPr/>
        </p:nvSpPr>
        <p:spPr>
          <a:xfrm>
            <a:off x="3949401" y="340748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JWT</a:t>
            </a:r>
          </a:p>
          <a:p>
            <a:r>
              <a:rPr lang="en-CA" sz="1400"/>
              <a:t>Add Canada, Ontario, Toronto</a:t>
            </a:r>
            <a:endParaRPr lang="en-US" sz="14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84B07-0CE1-4B7C-A3E2-DD8547EA4870}"/>
              </a:ext>
            </a:extLst>
          </p:cNvPr>
          <p:cNvSpPr/>
          <p:nvPr/>
        </p:nvSpPr>
        <p:spPr bwMode="gray">
          <a:xfrm>
            <a:off x="4730775" y="1631223"/>
            <a:ext cx="2706623" cy="1545336"/>
          </a:xfrm>
          <a:prstGeom prst="roundRect">
            <a:avLst/>
          </a:prstGeom>
          <a:solidFill>
            <a:srgbClr val="FFCD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user1@mail.com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{country: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state: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city:}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5D4D0D6E-0989-4BB2-970F-3574F1785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2141" y="2051847"/>
            <a:ext cx="914400" cy="9144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778818-6909-4A13-9167-8E78994FAC34}"/>
              </a:ext>
            </a:extLst>
          </p:cNvPr>
          <p:cNvSpPr/>
          <p:nvPr/>
        </p:nvSpPr>
        <p:spPr bwMode="gray">
          <a:xfrm>
            <a:off x="5019780" y="1946691"/>
            <a:ext cx="2706623" cy="1545336"/>
          </a:xfrm>
          <a:prstGeom prst="round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user2@mail.com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C606BFF-133A-4E75-948F-320CB3B716A4}"/>
              </a:ext>
            </a:extLst>
          </p:cNvPr>
          <p:cNvCxnSpPr>
            <a:stCxn id="14" idx="0"/>
            <a:endCxn id="13" idx="3"/>
          </p:cNvCxnSpPr>
          <p:nvPr/>
        </p:nvCxnSpPr>
        <p:spPr bwMode="gray">
          <a:xfrm rot="16200000" flipV="1">
            <a:off x="8139144" y="2306619"/>
            <a:ext cx="1050709" cy="1876190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8E91D8-1DFB-4C9A-A3CD-AC791AB53BE5}"/>
              </a:ext>
            </a:extLst>
          </p:cNvPr>
          <p:cNvSpPr txBox="1"/>
          <p:nvPr/>
        </p:nvSpPr>
        <p:spPr>
          <a:xfrm>
            <a:off x="9225604" y="260848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Canada, Ontario, Toronto</a:t>
            </a:r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DCD37-AE57-4C59-8569-E1934E9BEAD4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89279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4B9D792-B91D-44E2-8855-E36D779B47A6}"/>
              </a:ext>
            </a:extLst>
          </p:cNvPr>
          <p:cNvCxnSpPr>
            <a:cxnSpLocks/>
            <a:stCxn id="98" idx="3"/>
          </p:cNvCxnSpPr>
          <p:nvPr/>
        </p:nvCxnSpPr>
        <p:spPr bwMode="gray">
          <a:xfrm flipV="1">
            <a:off x="3391482" y="3975559"/>
            <a:ext cx="5412203" cy="862990"/>
          </a:xfrm>
          <a:prstGeom prst="bentConnector3">
            <a:avLst>
              <a:gd name="adj1" fmla="val 27529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084B07-0CE1-4B7C-A3E2-DD8547EA4870}"/>
              </a:ext>
            </a:extLst>
          </p:cNvPr>
          <p:cNvSpPr/>
          <p:nvPr/>
        </p:nvSpPr>
        <p:spPr bwMode="gray">
          <a:xfrm>
            <a:off x="4730775" y="1631223"/>
            <a:ext cx="2706623" cy="1545336"/>
          </a:xfrm>
          <a:prstGeom prst="roundRect">
            <a:avLst/>
          </a:prstGeom>
          <a:solidFill>
            <a:srgbClr val="FFCD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user1@mail.com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{country: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state: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city:}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5D4D0D6E-0989-4BB2-970F-3574F1785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2141" y="2051847"/>
            <a:ext cx="914400" cy="9144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778818-6909-4A13-9167-8E78994FAC34}"/>
              </a:ext>
            </a:extLst>
          </p:cNvPr>
          <p:cNvSpPr/>
          <p:nvPr/>
        </p:nvSpPr>
        <p:spPr bwMode="gray">
          <a:xfrm>
            <a:off x="5019780" y="1946691"/>
            <a:ext cx="2706623" cy="1545336"/>
          </a:xfrm>
          <a:prstGeom prst="round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user2@mail.com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[{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country: Canada,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state: Ontario,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city: Toronto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}]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C606BFF-133A-4E75-948F-320CB3B716A4}"/>
              </a:ext>
            </a:extLst>
          </p:cNvPr>
          <p:cNvCxnSpPr>
            <a:stCxn id="14" idx="0"/>
            <a:endCxn id="13" idx="3"/>
          </p:cNvCxnSpPr>
          <p:nvPr/>
        </p:nvCxnSpPr>
        <p:spPr bwMode="gray">
          <a:xfrm rot="16200000" flipV="1">
            <a:off x="8139144" y="2306619"/>
            <a:ext cx="1050709" cy="1876190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8E91D8-1DFB-4C9A-A3CD-AC791AB53BE5}"/>
              </a:ext>
            </a:extLst>
          </p:cNvPr>
          <p:cNvSpPr txBox="1"/>
          <p:nvPr/>
        </p:nvSpPr>
        <p:spPr>
          <a:xfrm>
            <a:off x="9225604" y="260848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Canada, Ontario, Toronto</a:t>
            </a:r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60EA0-6895-45D9-9DF4-8D2635E12B14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23588-C051-4DBE-8044-5F3F8A535775}"/>
              </a:ext>
            </a:extLst>
          </p:cNvPr>
          <p:cNvSpPr txBox="1"/>
          <p:nvPr/>
        </p:nvSpPr>
        <p:spPr>
          <a:xfrm>
            <a:off x="3949401" y="340748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JWT</a:t>
            </a:r>
          </a:p>
          <a:p>
            <a:r>
              <a:rPr lang="en-CA" sz="1400"/>
              <a:t>Add Canada, Ontario, Toronto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4534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F2358-3A6D-43DF-9364-C9676471A374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3432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81" y="684000"/>
            <a:ext cx="10676438" cy="531097"/>
          </a:xfrm>
        </p:spPr>
        <p:txBody>
          <a:bodyPr/>
          <a:lstStyle/>
          <a:p>
            <a:r>
              <a:rPr lang="en-CA">
                <a:latin typeface="Arial"/>
                <a:cs typeface="Arial"/>
              </a:rPr>
              <a:t>Air Quality Index (AQI)</a:t>
            </a:r>
            <a:endParaRPr lang="en-CA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17425-F05C-4C53-A194-30CC4281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76" y="1508313"/>
            <a:ext cx="3632642" cy="3632642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7495381-43A8-4D5A-A9D7-70F236564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872" y="1217764"/>
            <a:ext cx="2489201" cy="22844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31C4C3-1F6A-4C6F-8099-075EE6E64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541" y="2503499"/>
            <a:ext cx="2325915" cy="209593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C2A6D01-44D9-4545-B05B-F1B301608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470" y="3820409"/>
            <a:ext cx="2543629" cy="228332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7563FF-8F48-4305-AC8E-70D05982C05C}"/>
              </a:ext>
            </a:extLst>
          </p:cNvPr>
          <p:cNvSpPr/>
          <p:nvPr/>
        </p:nvSpPr>
        <p:spPr bwMode="gray">
          <a:xfrm>
            <a:off x="1338943" y="5248728"/>
            <a:ext cx="878114" cy="460828"/>
          </a:xfrm>
          <a:prstGeom prst="roundRect">
            <a:avLst/>
          </a:prstGeom>
          <a:solidFill>
            <a:srgbClr val="92D05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US" sz="1600" b="1">
                <a:solidFill>
                  <a:schemeClr val="bg1"/>
                </a:solidFill>
                <a:cs typeface="Arial"/>
              </a:rPr>
              <a:t>0-50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E11A71-8547-4FCE-A51E-8C4132387CDD}"/>
              </a:ext>
            </a:extLst>
          </p:cNvPr>
          <p:cNvSpPr/>
          <p:nvPr/>
        </p:nvSpPr>
        <p:spPr bwMode="gray">
          <a:xfrm>
            <a:off x="2776764" y="5248727"/>
            <a:ext cx="878114" cy="460828"/>
          </a:xfrm>
          <a:prstGeom prst="roundRect">
            <a:avLst/>
          </a:prstGeom>
          <a:solidFill>
            <a:srgbClr val="F0D569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US" sz="1600" b="1">
                <a:solidFill>
                  <a:schemeClr val="bg1"/>
                </a:solidFill>
                <a:cs typeface="Arial"/>
              </a:rPr>
              <a:t>50-100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470B137-9728-4D67-BA64-10C507E914D9}"/>
              </a:ext>
            </a:extLst>
          </p:cNvPr>
          <p:cNvSpPr/>
          <p:nvPr/>
        </p:nvSpPr>
        <p:spPr bwMode="gray">
          <a:xfrm>
            <a:off x="4214585" y="5248727"/>
            <a:ext cx="878114" cy="460828"/>
          </a:xfrm>
          <a:prstGeom prst="roundRect">
            <a:avLst/>
          </a:prstGeom>
          <a:solidFill>
            <a:srgbClr val="C2383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r>
              <a:rPr lang="en-US" sz="1600" b="1">
                <a:solidFill>
                  <a:schemeClr val="bg1"/>
                </a:solidFill>
                <a:cs typeface="Arial"/>
              </a:rPr>
              <a:t>&gt; 100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72863-94B2-408E-9B15-E49CE1ACC565}"/>
              </a:ext>
            </a:extLst>
          </p:cNvPr>
          <p:cNvSpPr txBox="1"/>
          <p:nvPr/>
        </p:nvSpPr>
        <p:spPr>
          <a:xfrm>
            <a:off x="1492704" y="5765345"/>
            <a:ext cx="5751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Good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0E688-9664-46BE-8CE2-C36916593BDB}"/>
              </a:ext>
            </a:extLst>
          </p:cNvPr>
          <p:cNvSpPr txBox="1"/>
          <p:nvPr/>
        </p:nvSpPr>
        <p:spPr>
          <a:xfrm>
            <a:off x="2708274" y="5765344"/>
            <a:ext cx="101962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Moderate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A1195-C598-4240-BE2A-97D85C4EDE5F}"/>
              </a:ext>
            </a:extLst>
          </p:cNvPr>
          <p:cNvSpPr txBox="1"/>
          <p:nvPr/>
        </p:nvSpPr>
        <p:spPr>
          <a:xfrm>
            <a:off x="4141559" y="5765343"/>
            <a:ext cx="11556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Unhealthy</a:t>
            </a:r>
          </a:p>
        </p:txBody>
      </p:sp>
    </p:spTree>
    <p:extLst>
      <p:ext uri="{BB962C8B-B14F-4D97-AF65-F5344CB8AC3E}">
        <p14:creationId xmlns:p14="http://schemas.microsoft.com/office/powerpoint/2010/main" val="3245968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A17849A-F598-4A28-94DC-CE6E9397D065}"/>
              </a:ext>
            </a:extLst>
          </p:cNvPr>
          <p:cNvCxnSpPr>
            <a:cxnSpLocks/>
            <a:stCxn id="98" idx="3"/>
          </p:cNvCxnSpPr>
          <p:nvPr/>
        </p:nvCxnSpPr>
        <p:spPr bwMode="gray">
          <a:xfrm>
            <a:off x="3391482" y="4838549"/>
            <a:ext cx="5403549" cy="619006"/>
          </a:xfrm>
          <a:prstGeom prst="bentConnector3">
            <a:avLst>
              <a:gd name="adj1" fmla="val 27663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114C38-4621-480B-9AD0-098EC0FCBF86}"/>
              </a:ext>
            </a:extLst>
          </p:cNvPr>
          <p:cNvSpPr txBox="1"/>
          <p:nvPr/>
        </p:nvSpPr>
        <p:spPr>
          <a:xfrm>
            <a:off x="3556417" y="4238496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Request favorited cities</a:t>
            </a:r>
          </a:p>
          <a:p>
            <a:r>
              <a:rPr lang="en-CA" sz="1400"/>
              <a:t>JWT</a:t>
            </a:r>
            <a:endParaRPr 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0B0B1B-4C60-4E2D-8073-B2FDFBA6E2CB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89108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A17849A-F598-4A28-94DC-CE6E9397D065}"/>
              </a:ext>
            </a:extLst>
          </p:cNvPr>
          <p:cNvCxnSpPr>
            <a:cxnSpLocks/>
            <a:stCxn id="98" idx="3"/>
          </p:cNvCxnSpPr>
          <p:nvPr/>
        </p:nvCxnSpPr>
        <p:spPr bwMode="gray">
          <a:xfrm>
            <a:off x="3391482" y="4838549"/>
            <a:ext cx="5403549" cy="619006"/>
          </a:xfrm>
          <a:prstGeom prst="bentConnector3">
            <a:avLst>
              <a:gd name="adj1" fmla="val 27663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4533FC7-7B59-419E-B4D7-8D0E8CF71FDE}"/>
              </a:ext>
            </a:extLst>
          </p:cNvPr>
          <p:cNvCxnSpPr>
            <a:cxnSpLocks/>
            <a:stCxn id="13" idx="0"/>
          </p:cNvCxnSpPr>
          <p:nvPr/>
        </p:nvCxnSpPr>
        <p:spPr bwMode="gray">
          <a:xfrm rot="16200000" flipV="1">
            <a:off x="9031643" y="4675217"/>
            <a:ext cx="939343" cy="202558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A8904-8E1E-4C39-9D0B-89A7D9BB6799}"/>
              </a:ext>
            </a:extLst>
          </p:cNvPr>
          <p:cNvSpPr txBox="1"/>
          <p:nvPr/>
        </p:nvSpPr>
        <p:spPr>
          <a:xfrm>
            <a:off x="9712403" y="4678095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Request Favorited cities</a:t>
            </a:r>
          </a:p>
          <a:p>
            <a:r>
              <a:rPr lang="en-CA" sz="1400"/>
              <a:t>JWT</a:t>
            </a:r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1BE70-E363-4F3C-B234-46B423965B7E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C0E190-744C-40D2-9927-D9F6F75CBDFB}"/>
              </a:ext>
            </a:extLst>
          </p:cNvPr>
          <p:cNvSpPr txBox="1"/>
          <p:nvPr/>
        </p:nvSpPr>
        <p:spPr>
          <a:xfrm>
            <a:off x="3556417" y="4238496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Request favorited cities</a:t>
            </a:r>
          </a:p>
          <a:p>
            <a:r>
              <a:rPr lang="en-CA" sz="1400"/>
              <a:t>JWT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62759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A17849A-F598-4A28-94DC-CE6E9397D065}"/>
              </a:ext>
            </a:extLst>
          </p:cNvPr>
          <p:cNvCxnSpPr>
            <a:cxnSpLocks/>
            <a:stCxn id="98" idx="3"/>
          </p:cNvCxnSpPr>
          <p:nvPr/>
        </p:nvCxnSpPr>
        <p:spPr bwMode="gray">
          <a:xfrm>
            <a:off x="3391482" y="4838549"/>
            <a:ext cx="5403549" cy="619006"/>
          </a:xfrm>
          <a:prstGeom prst="bentConnector3">
            <a:avLst>
              <a:gd name="adj1" fmla="val 27663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4533FC7-7B59-419E-B4D7-8D0E8CF71FDE}"/>
              </a:ext>
            </a:extLst>
          </p:cNvPr>
          <p:cNvCxnSpPr>
            <a:cxnSpLocks/>
            <a:stCxn id="13" idx="0"/>
          </p:cNvCxnSpPr>
          <p:nvPr/>
        </p:nvCxnSpPr>
        <p:spPr bwMode="gray">
          <a:xfrm rot="16200000" flipV="1">
            <a:off x="9031643" y="4675217"/>
            <a:ext cx="939343" cy="202558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A8904-8E1E-4C39-9D0B-89A7D9BB6799}"/>
              </a:ext>
            </a:extLst>
          </p:cNvPr>
          <p:cNvSpPr txBox="1"/>
          <p:nvPr/>
        </p:nvSpPr>
        <p:spPr>
          <a:xfrm>
            <a:off x="9712403" y="4678095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Request Favorited cities</a:t>
            </a:r>
          </a:p>
          <a:p>
            <a:r>
              <a:rPr lang="en-CA" sz="1400"/>
              <a:t>JWT</a:t>
            </a:r>
            <a:endParaRPr lang="en-US" sz="14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DD024D-A6F2-4D3F-9258-866659DBB04F}"/>
              </a:ext>
            </a:extLst>
          </p:cNvPr>
          <p:cNvSpPr/>
          <p:nvPr/>
        </p:nvSpPr>
        <p:spPr bwMode="gray">
          <a:xfrm>
            <a:off x="4730775" y="1631223"/>
            <a:ext cx="2706623" cy="1545336"/>
          </a:xfrm>
          <a:prstGeom prst="roundRect">
            <a:avLst/>
          </a:prstGeom>
          <a:solidFill>
            <a:srgbClr val="FFCD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user1@mail.com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{country: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state: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city:}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EF68711C-7732-4B64-A37A-50F0C7DA6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2141" y="2051847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0519D62-12EA-4721-AB30-623A7B175E17}"/>
              </a:ext>
            </a:extLst>
          </p:cNvPr>
          <p:cNvSpPr/>
          <p:nvPr/>
        </p:nvSpPr>
        <p:spPr bwMode="gray">
          <a:xfrm>
            <a:off x="5019780" y="1946691"/>
            <a:ext cx="2706623" cy="1545336"/>
          </a:xfrm>
          <a:prstGeom prst="round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user2@mail.com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[{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country: Canada,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state: Ontario,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city: Toronto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}]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D28B58E-FE7F-4BF4-AE3C-8DACCE12F18A}"/>
              </a:ext>
            </a:extLst>
          </p:cNvPr>
          <p:cNvCxnSpPr>
            <a:stCxn id="14" idx="0"/>
            <a:endCxn id="19" idx="3"/>
          </p:cNvCxnSpPr>
          <p:nvPr/>
        </p:nvCxnSpPr>
        <p:spPr bwMode="gray">
          <a:xfrm rot="16200000" flipV="1">
            <a:off x="8139144" y="2306619"/>
            <a:ext cx="1050709" cy="1876190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74F824-D3D8-46E9-AE72-6A5EB6F68F4D}"/>
              </a:ext>
            </a:extLst>
          </p:cNvPr>
          <p:cNvSpPr txBox="1"/>
          <p:nvPr/>
        </p:nvSpPr>
        <p:spPr>
          <a:xfrm>
            <a:off x="9225604" y="260848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F52D8-3D28-4FB3-B363-DFCC5BF6C55D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E0FEE9-C38D-41BA-A76E-9A79E95B3752}"/>
              </a:ext>
            </a:extLst>
          </p:cNvPr>
          <p:cNvSpPr txBox="1"/>
          <p:nvPr/>
        </p:nvSpPr>
        <p:spPr>
          <a:xfrm>
            <a:off x="3556417" y="4238496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Request favorited cities</a:t>
            </a:r>
          </a:p>
          <a:p>
            <a:r>
              <a:rPr lang="en-CA" sz="1400"/>
              <a:t>JWT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06998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DD024D-A6F2-4D3F-9258-866659DBB04F}"/>
              </a:ext>
            </a:extLst>
          </p:cNvPr>
          <p:cNvSpPr/>
          <p:nvPr/>
        </p:nvSpPr>
        <p:spPr bwMode="gray">
          <a:xfrm>
            <a:off x="4730775" y="1631223"/>
            <a:ext cx="2706623" cy="1545336"/>
          </a:xfrm>
          <a:prstGeom prst="roundRect">
            <a:avLst/>
          </a:prstGeom>
          <a:solidFill>
            <a:srgbClr val="FFCD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user1@mail.com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{country: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state: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city:}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EF68711C-7732-4B64-A37A-50F0C7DA6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2141" y="2051847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0519D62-12EA-4721-AB30-623A7B175E17}"/>
              </a:ext>
            </a:extLst>
          </p:cNvPr>
          <p:cNvSpPr/>
          <p:nvPr/>
        </p:nvSpPr>
        <p:spPr bwMode="gray">
          <a:xfrm>
            <a:off x="5019780" y="1946691"/>
            <a:ext cx="2706623" cy="1545336"/>
          </a:xfrm>
          <a:prstGeom prst="round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user2@mail.com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[{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country: Canada,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state: Ontario,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city: Toronto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}]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74F824-D3D8-46E9-AE72-6A5EB6F68F4D}"/>
              </a:ext>
            </a:extLst>
          </p:cNvPr>
          <p:cNvSpPr txBox="1"/>
          <p:nvPr/>
        </p:nvSpPr>
        <p:spPr>
          <a:xfrm>
            <a:off x="9225604" y="2608488"/>
            <a:ext cx="2323268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[{Canada, Ontario, Toronto}]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48648A1-32DF-4854-9F45-7C3DFD1BF07C}"/>
              </a:ext>
            </a:extLst>
          </p:cNvPr>
          <p:cNvCxnSpPr>
            <a:stCxn id="19" idx="3"/>
            <a:endCxn id="14" idx="0"/>
          </p:cNvCxnSpPr>
          <p:nvPr/>
        </p:nvCxnSpPr>
        <p:spPr bwMode="gray">
          <a:xfrm>
            <a:off x="7726403" y="2719359"/>
            <a:ext cx="1876190" cy="1050709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2C4DDC-27E0-44DD-9496-D4C22DB7693E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6145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4533FC7-7B59-419E-B4D7-8D0E8CF71FDE}"/>
              </a:ext>
            </a:extLst>
          </p:cNvPr>
          <p:cNvCxnSpPr>
            <a:cxnSpLocks/>
            <a:endCxn id="13" idx="0"/>
          </p:cNvCxnSpPr>
          <p:nvPr/>
        </p:nvCxnSpPr>
        <p:spPr bwMode="gray">
          <a:xfrm rot="16200000" flipH="1">
            <a:off x="9040561" y="4684135"/>
            <a:ext cx="882590" cy="241474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DD024D-A6F2-4D3F-9258-866659DBB04F}"/>
              </a:ext>
            </a:extLst>
          </p:cNvPr>
          <p:cNvSpPr/>
          <p:nvPr/>
        </p:nvSpPr>
        <p:spPr bwMode="gray">
          <a:xfrm>
            <a:off x="4730775" y="1631223"/>
            <a:ext cx="2706623" cy="1545336"/>
          </a:xfrm>
          <a:prstGeom prst="roundRect">
            <a:avLst/>
          </a:prstGeom>
          <a:solidFill>
            <a:srgbClr val="FFCD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user1@mail.com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{country: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state: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city:}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EF68711C-7732-4B64-A37A-50F0C7DA6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2141" y="2051847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0519D62-12EA-4721-AB30-623A7B175E17}"/>
              </a:ext>
            </a:extLst>
          </p:cNvPr>
          <p:cNvSpPr/>
          <p:nvPr/>
        </p:nvSpPr>
        <p:spPr bwMode="gray">
          <a:xfrm>
            <a:off x="5019780" y="1946691"/>
            <a:ext cx="2706623" cy="1545336"/>
          </a:xfrm>
          <a:prstGeom prst="round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user2@mail.com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[{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country: Canada,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state: Ontario,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city: Toronto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}]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48648A1-32DF-4854-9F45-7C3DFD1BF07C}"/>
              </a:ext>
            </a:extLst>
          </p:cNvPr>
          <p:cNvCxnSpPr>
            <a:stCxn id="19" idx="3"/>
            <a:endCxn id="14" idx="0"/>
          </p:cNvCxnSpPr>
          <p:nvPr/>
        </p:nvCxnSpPr>
        <p:spPr bwMode="gray">
          <a:xfrm>
            <a:off x="7726403" y="2719359"/>
            <a:ext cx="1876190" cy="1050709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F56B19-3FBA-42BF-B7A1-65598760B57A}"/>
              </a:ext>
            </a:extLst>
          </p:cNvPr>
          <p:cNvSpPr txBox="1"/>
          <p:nvPr/>
        </p:nvSpPr>
        <p:spPr>
          <a:xfrm>
            <a:off x="9225604" y="2608488"/>
            <a:ext cx="2323268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[{Canada, Ontario, Toronto}]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26D72-FF78-499C-9C0E-86958B669F83}"/>
              </a:ext>
            </a:extLst>
          </p:cNvPr>
          <p:cNvSpPr txBox="1"/>
          <p:nvPr/>
        </p:nvSpPr>
        <p:spPr>
          <a:xfrm>
            <a:off x="6902336" y="4258700"/>
            <a:ext cx="2323268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[{Canada, Ontario, Toronto}]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E22246-7BAC-4043-98D3-8034AE4AED70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9295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4533FC7-7B59-419E-B4D7-8D0E8CF71FDE}"/>
              </a:ext>
            </a:extLst>
          </p:cNvPr>
          <p:cNvCxnSpPr>
            <a:cxnSpLocks/>
            <a:endCxn id="13" idx="0"/>
          </p:cNvCxnSpPr>
          <p:nvPr/>
        </p:nvCxnSpPr>
        <p:spPr bwMode="gray">
          <a:xfrm rot="16200000" flipH="1">
            <a:off x="9040561" y="4684135"/>
            <a:ext cx="882590" cy="241474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DD024D-A6F2-4D3F-9258-866659DBB04F}"/>
              </a:ext>
            </a:extLst>
          </p:cNvPr>
          <p:cNvSpPr/>
          <p:nvPr/>
        </p:nvSpPr>
        <p:spPr bwMode="gray">
          <a:xfrm>
            <a:off x="4730775" y="1631223"/>
            <a:ext cx="2706623" cy="1545336"/>
          </a:xfrm>
          <a:prstGeom prst="roundRect">
            <a:avLst/>
          </a:prstGeom>
          <a:solidFill>
            <a:srgbClr val="FFCD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user1@mail.com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{country: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state: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city:}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EF68711C-7732-4B64-A37A-50F0C7DA6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2141" y="2051847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0519D62-12EA-4721-AB30-623A7B175E17}"/>
              </a:ext>
            </a:extLst>
          </p:cNvPr>
          <p:cNvSpPr/>
          <p:nvPr/>
        </p:nvSpPr>
        <p:spPr bwMode="gray">
          <a:xfrm>
            <a:off x="5019780" y="1946691"/>
            <a:ext cx="2706623" cy="1545336"/>
          </a:xfrm>
          <a:prstGeom prst="round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user2@mail.com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[{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country: Canada,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state: Ontario,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city: Toronto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}]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48648A1-32DF-4854-9F45-7C3DFD1BF07C}"/>
              </a:ext>
            </a:extLst>
          </p:cNvPr>
          <p:cNvCxnSpPr>
            <a:stCxn id="19" idx="3"/>
            <a:endCxn id="14" idx="0"/>
          </p:cNvCxnSpPr>
          <p:nvPr/>
        </p:nvCxnSpPr>
        <p:spPr bwMode="gray">
          <a:xfrm>
            <a:off x="7726403" y="2719359"/>
            <a:ext cx="1876190" cy="1050709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F56B19-3FBA-42BF-B7A1-65598760B57A}"/>
              </a:ext>
            </a:extLst>
          </p:cNvPr>
          <p:cNvSpPr txBox="1"/>
          <p:nvPr/>
        </p:nvSpPr>
        <p:spPr>
          <a:xfrm>
            <a:off x="9225604" y="2608488"/>
            <a:ext cx="2323268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[{Canada, Ontario, Toronto}]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26D72-FF78-499C-9C0E-86958B669F83}"/>
              </a:ext>
            </a:extLst>
          </p:cNvPr>
          <p:cNvSpPr txBox="1"/>
          <p:nvPr/>
        </p:nvSpPr>
        <p:spPr>
          <a:xfrm>
            <a:off x="6902336" y="4258700"/>
            <a:ext cx="2323268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[{Canada, Ontario, Toronto}]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4171ED-4FCC-4007-A499-04C1906CE8B0}"/>
              </a:ext>
            </a:extLst>
          </p:cNvPr>
          <p:cNvSpPr/>
          <p:nvPr/>
        </p:nvSpPr>
        <p:spPr bwMode="gray">
          <a:xfrm>
            <a:off x="10531529" y="4258700"/>
            <a:ext cx="1581461" cy="94313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3</a:t>
            </a:r>
            <a:r>
              <a:rPr lang="en-CA" sz="1600" b="1" baseline="30000">
                <a:solidFill>
                  <a:schemeClr val="bg1"/>
                </a:solidFill>
                <a:cs typeface="Arial" pitchFamily="34" charset="0"/>
              </a:rPr>
              <a:t>rd</a:t>
            </a: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 Party API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B99F60-7DBC-4D7D-B486-8E6B9409D89F}"/>
              </a:ext>
            </a:extLst>
          </p:cNvPr>
          <p:cNvCxnSpPr>
            <a:cxnSpLocks/>
            <a:stCxn id="13" idx="3"/>
            <a:endCxn id="20" idx="4"/>
          </p:cNvCxnSpPr>
          <p:nvPr/>
        </p:nvCxnSpPr>
        <p:spPr bwMode="gray">
          <a:xfrm flipV="1">
            <a:off x="10396014" y="5201836"/>
            <a:ext cx="926246" cy="337867"/>
          </a:xfrm>
          <a:prstGeom prst="bentConnector2">
            <a:avLst/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3FA57F7-F6DD-42CD-B34F-E315232F1A68}"/>
              </a:ext>
            </a:extLst>
          </p:cNvPr>
          <p:cNvSpPr txBox="1"/>
          <p:nvPr/>
        </p:nvSpPr>
        <p:spPr>
          <a:xfrm>
            <a:off x="9867427" y="5762497"/>
            <a:ext cx="2323268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[{Canada, Ontario, Toronto}]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837B2C-830B-44B6-A74A-37376CB9F41B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11544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4171ED-4FCC-4007-A499-04C1906CE8B0}"/>
              </a:ext>
            </a:extLst>
          </p:cNvPr>
          <p:cNvSpPr/>
          <p:nvPr/>
        </p:nvSpPr>
        <p:spPr bwMode="gray">
          <a:xfrm>
            <a:off x="10531529" y="4258700"/>
            <a:ext cx="1581461" cy="94313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3</a:t>
            </a:r>
            <a:r>
              <a:rPr lang="en-CA" sz="1600" b="1" baseline="30000">
                <a:solidFill>
                  <a:schemeClr val="bg1"/>
                </a:solidFill>
                <a:cs typeface="Arial" pitchFamily="34" charset="0"/>
              </a:rPr>
              <a:t>rd</a:t>
            </a: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 Party API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B99F60-7DBC-4D7D-B486-8E6B9409D89F}"/>
              </a:ext>
            </a:extLst>
          </p:cNvPr>
          <p:cNvCxnSpPr>
            <a:cxnSpLocks/>
            <a:stCxn id="20" idx="4"/>
            <a:endCxn id="13" idx="3"/>
          </p:cNvCxnSpPr>
          <p:nvPr/>
        </p:nvCxnSpPr>
        <p:spPr bwMode="gray">
          <a:xfrm rot="5400000">
            <a:off x="10690204" y="4907646"/>
            <a:ext cx="337867" cy="926246"/>
          </a:xfrm>
          <a:prstGeom prst="bentConnector2">
            <a:avLst/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3FA57F7-F6DD-42CD-B34F-E315232F1A68}"/>
              </a:ext>
            </a:extLst>
          </p:cNvPr>
          <p:cNvSpPr txBox="1"/>
          <p:nvPr/>
        </p:nvSpPr>
        <p:spPr>
          <a:xfrm>
            <a:off x="10531529" y="5536943"/>
            <a:ext cx="858480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API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66816-B090-4E1B-AF83-09C9CF107819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9938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>
            <a:off x="6088780" y="3703320"/>
            <a:ext cx="0" cy="2560988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9B1EFC-B6A0-4113-947C-613F49E3E5FE}"/>
              </a:ext>
            </a:extLst>
          </p:cNvPr>
          <p:cNvSpPr/>
          <p:nvPr/>
        </p:nvSpPr>
        <p:spPr bwMode="gray">
          <a:xfrm>
            <a:off x="1804640" y="4545013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Main Page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4171ED-4FCC-4007-A499-04C1906CE8B0}"/>
              </a:ext>
            </a:extLst>
          </p:cNvPr>
          <p:cNvSpPr/>
          <p:nvPr/>
        </p:nvSpPr>
        <p:spPr bwMode="gray">
          <a:xfrm>
            <a:off x="10531529" y="4258700"/>
            <a:ext cx="1581461" cy="94313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3</a:t>
            </a:r>
            <a:r>
              <a:rPr lang="en-CA" sz="1600" b="1" baseline="30000">
                <a:solidFill>
                  <a:schemeClr val="bg1"/>
                </a:solidFill>
                <a:cs typeface="Arial" pitchFamily="34" charset="0"/>
              </a:rPr>
              <a:t>rd</a:t>
            </a: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 Party API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7B99F60-7DBC-4D7D-B486-8E6B9409D89F}"/>
              </a:ext>
            </a:extLst>
          </p:cNvPr>
          <p:cNvCxnSpPr>
            <a:cxnSpLocks/>
            <a:stCxn id="20" idx="4"/>
            <a:endCxn id="13" idx="3"/>
          </p:cNvCxnSpPr>
          <p:nvPr/>
        </p:nvCxnSpPr>
        <p:spPr bwMode="gray">
          <a:xfrm rot="5400000">
            <a:off x="10690204" y="4907646"/>
            <a:ext cx="337867" cy="926246"/>
          </a:xfrm>
          <a:prstGeom prst="bentConnector2">
            <a:avLst/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3FA57F7-F6DD-42CD-B34F-E315232F1A68}"/>
              </a:ext>
            </a:extLst>
          </p:cNvPr>
          <p:cNvSpPr txBox="1"/>
          <p:nvPr/>
        </p:nvSpPr>
        <p:spPr>
          <a:xfrm>
            <a:off x="10531529" y="5536943"/>
            <a:ext cx="858480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API data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5F673A6-B479-4169-BE62-52AEB6439EDE}"/>
              </a:ext>
            </a:extLst>
          </p:cNvPr>
          <p:cNvCxnSpPr>
            <a:cxnSpLocks/>
          </p:cNvCxnSpPr>
          <p:nvPr/>
        </p:nvCxnSpPr>
        <p:spPr bwMode="gray">
          <a:xfrm rot="10800000">
            <a:off x="3391482" y="4838549"/>
            <a:ext cx="5417690" cy="701154"/>
          </a:xfrm>
          <a:prstGeom prst="bentConnector3">
            <a:avLst>
              <a:gd name="adj1" fmla="val 73629"/>
            </a:avLst>
          </a:prstGeom>
          <a:noFill/>
          <a:ln w="57150">
            <a:solidFill>
              <a:srgbClr val="991F3D"/>
            </a:solidFill>
            <a:round/>
            <a:headEnd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27B919-44C9-4D78-9356-0B05CC6D7CF0}"/>
              </a:ext>
            </a:extLst>
          </p:cNvPr>
          <p:cNvSpPr txBox="1"/>
          <p:nvPr/>
        </p:nvSpPr>
        <p:spPr>
          <a:xfrm>
            <a:off x="7950692" y="5536942"/>
            <a:ext cx="858480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API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7A071-7574-48BC-B061-C5B8DF1ADD26}"/>
              </a:ext>
            </a:extLst>
          </p:cNvPr>
          <p:cNvSpPr txBox="1"/>
          <p:nvPr/>
        </p:nvSpPr>
        <p:spPr>
          <a:xfrm>
            <a:off x="1190727" y="5115186"/>
            <a:ext cx="2814667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 sz="1200"/>
              <a:t>*When user is logged in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75263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 flipH="1">
            <a:off x="6088780" y="3770068"/>
            <a:ext cx="7220" cy="2494240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F381E1-C583-4CC6-84D7-5A0630D83FD6}"/>
              </a:ext>
            </a:extLst>
          </p:cNvPr>
          <p:cNvSpPr/>
          <p:nvPr/>
        </p:nvSpPr>
        <p:spPr bwMode="gray">
          <a:xfrm>
            <a:off x="1804640" y="5326412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Favorites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56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 flipH="1">
            <a:off x="6088780" y="3770068"/>
            <a:ext cx="7220" cy="2494240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38EB844-0716-473F-AB98-FA6C7F305E21}"/>
              </a:ext>
            </a:extLst>
          </p:cNvPr>
          <p:cNvCxnSpPr>
            <a:cxnSpLocks/>
            <a:stCxn id="97" idx="3"/>
          </p:cNvCxnSpPr>
          <p:nvPr/>
        </p:nvCxnSpPr>
        <p:spPr bwMode="gray">
          <a:xfrm flipV="1">
            <a:off x="3391482" y="4184034"/>
            <a:ext cx="5400615" cy="1435914"/>
          </a:xfrm>
          <a:prstGeom prst="bentConnector3">
            <a:avLst>
              <a:gd name="adj1" fmla="val 38148"/>
            </a:avLst>
          </a:prstGeom>
          <a:noFill/>
          <a:ln w="57150">
            <a:solidFill>
              <a:srgbClr val="CB7CA3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F381E1-C583-4CC6-84D7-5A0630D83FD6}"/>
              </a:ext>
            </a:extLst>
          </p:cNvPr>
          <p:cNvSpPr/>
          <p:nvPr/>
        </p:nvSpPr>
        <p:spPr bwMode="gray">
          <a:xfrm>
            <a:off x="1804640" y="5326412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Favorites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85578-C893-4DFB-ABC3-3071B09BBCAF}"/>
              </a:ext>
            </a:extLst>
          </p:cNvPr>
          <p:cNvSpPr txBox="1"/>
          <p:nvPr/>
        </p:nvSpPr>
        <p:spPr>
          <a:xfrm>
            <a:off x="3488799" y="567481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Remove Canada, Ontario, Toronto</a:t>
            </a:r>
          </a:p>
          <a:p>
            <a:r>
              <a:rPr lang="en-CA" sz="1400"/>
              <a:t>JWT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7007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E6284-3C0E-894C-AA5B-6538F60BCE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CA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CA"/>
          </a:p>
          <a:p>
            <a:endParaRPr lang="en-C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D6364-338C-4684-8817-EF1EC86D6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42DAFF-F0A9-42CE-8AD0-B1D3435546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C18612F-0C25-4161-B10B-3B32A6796A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46051D-B619-3949-9BFD-D356D9B3E9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1BB6A5-DB0F-FF4A-AB1D-4BBAD30831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762" y="850370"/>
            <a:ext cx="4597400" cy="800100"/>
          </a:xfrm>
        </p:spPr>
        <p:txBody>
          <a:bodyPr>
            <a:normAutofit fontScale="90000"/>
          </a:bodyPr>
          <a:lstStyle/>
          <a:p>
            <a:r>
              <a:rPr lang="en-CA" sz="5400" b="1">
                <a:solidFill>
                  <a:schemeClr val="bg2"/>
                </a:solidFill>
              </a:rPr>
              <a:t>Objectives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38CDF42-5869-4B74-9AE9-E82ED75227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726073"/>
              </p:ext>
            </p:extLst>
          </p:nvPr>
        </p:nvGraphicFramePr>
        <p:xfrm>
          <a:off x="-569913" y="2358677"/>
          <a:ext cx="12552363" cy="5011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0954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 flipH="1">
            <a:off x="6088780" y="3770068"/>
            <a:ext cx="7220" cy="2494240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38EB844-0716-473F-AB98-FA6C7F305E21}"/>
              </a:ext>
            </a:extLst>
          </p:cNvPr>
          <p:cNvCxnSpPr>
            <a:cxnSpLocks/>
            <a:stCxn id="97" idx="3"/>
          </p:cNvCxnSpPr>
          <p:nvPr/>
        </p:nvCxnSpPr>
        <p:spPr bwMode="gray">
          <a:xfrm flipV="1">
            <a:off x="3391482" y="4184034"/>
            <a:ext cx="5400615" cy="1435914"/>
          </a:xfrm>
          <a:prstGeom prst="bentConnector3">
            <a:avLst>
              <a:gd name="adj1" fmla="val 38148"/>
            </a:avLst>
          </a:prstGeom>
          <a:noFill/>
          <a:ln w="57150">
            <a:solidFill>
              <a:srgbClr val="CB7CA3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F381E1-C583-4CC6-84D7-5A0630D83FD6}"/>
              </a:ext>
            </a:extLst>
          </p:cNvPr>
          <p:cNvSpPr/>
          <p:nvPr/>
        </p:nvSpPr>
        <p:spPr bwMode="gray">
          <a:xfrm>
            <a:off x="1804640" y="5326412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Favorites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85578-C893-4DFB-ABC3-3071B09BBCAF}"/>
              </a:ext>
            </a:extLst>
          </p:cNvPr>
          <p:cNvSpPr txBox="1"/>
          <p:nvPr/>
        </p:nvSpPr>
        <p:spPr>
          <a:xfrm>
            <a:off x="3488799" y="567481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Remove Canada, Ontario, Toronto</a:t>
            </a:r>
          </a:p>
          <a:p>
            <a:r>
              <a:rPr lang="en-CA" sz="1400"/>
              <a:t>JWT</a:t>
            </a:r>
            <a:endParaRPr lang="en-US" sz="14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353931-17C9-4502-85C1-85506CAB1876}"/>
              </a:ext>
            </a:extLst>
          </p:cNvPr>
          <p:cNvSpPr/>
          <p:nvPr/>
        </p:nvSpPr>
        <p:spPr bwMode="gray">
          <a:xfrm>
            <a:off x="4730775" y="1631223"/>
            <a:ext cx="2706623" cy="1545336"/>
          </a:xfrm>
          <a:prstGeom prst="roundRect">
            <a:avLst/>
          </a:prstGeom>
          <a:solidFill>
            <a:srgbClr val="FFCD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user1@mail.com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{country: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state: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city:}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46B727BC-C04E-4D81-817B-4A79324E9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2141" y="2051847"/>
            <a:ext cx="914400" cy="9144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E70D3F-4BA3-4F6F-A102-2C3DA854C205}"/>
              </a:ext>
            </a:extLst>
          </p:cNvPr>
          <p:cNvSpPr/>
          <p:nvPr/>
        </p:nvSpPr>
        <p:spPr bwMode="gray">
          <a:xfrm>
            <a:off x="5019780" y="1946691"/>
            <a:ext cx="2706623" cy="1545336"/>
          </a:xfrm>
          <a:prstGeom prst="round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user2@mail.com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[{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country: Canada,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state: Ontario,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city: Toronto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}]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296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 flipH="1">
            <a:off x="6088780" y="3770068"/>
            <a:ext cx="7220" cy="2494240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38EB844-0716-473F-AB98-FA6C7F305E21}"/>
              </a:ext>
            </a:extLst>
          </p:cNvPr>
          <p:cNvCxnSpPr>
            <a:cxnSpLocks/>
            <a:stCxn id="97" idx="3"/>
          </p:cNvCxnSpPr>
          <p:nvPr/>
        </p:nvCxnSpPr>
        <p:spPr bwMode="gray">
          <a:xfrm flipV="1">
            <a:off x="3391482" y="4184034"/>
            <a:ext cx="5400615" cy="1435914"/>
          </a:xfrm>
          <a:prstGeom prst="bentConnector3">
            <a:avLst>
              <a:gd name="adj1" fmla="val 38148"/>
            </a:avLst>
          </a:prstGeom>
          <a:noFill/>
          <a:ln w="57150">
            <a:solidFill>
              <a:srgbClr val="CB7CA3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F381E1-C583-4CC6-84D7-5A0630D83FD6}"/>
              </a:ext>
            </a:extLst>
          </p:cNvPr>
          <p:cNvSpPr/>
          <p:nvPr/>
        </p:nvSpPr>
        <p:spPr bwMode="gray">
          <a:xfrm>
            <a:off x="1804640" y="5326412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Favorites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85578-C893-4DFB-ABC3-3071B09BBCAF}"/>
              </a:ext>
            </a:extLst>
          </p:cNvPr>
          <p:cNvSpPr txBox="1"/>
          <p:nvPr/>
        </p:nvSpPr>
        <p:spPr>
          <a:xfrm>
            <a:off x="3488799" y="567481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Remove Canada, Ontario, Toronto</a:t>
            </a:r>
          </a:p>
          <a:p>
            <a:r>
              <a:rPr lang="en-CA" sz="1400"/>
              <a:t>JWT</a:t>
            </a:r>
            <a:endParaRPr lang="en-US" sz="14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353931-17C9-4502-85C1-85506CAB1876}"/>
              </a:ext>
            </a:extLst>
          </p:cNvPr>
          <p:cNvSpPr/>
          <p:nvPr/>
        </p:nvSpPr>
        <p:spPr bwMode="gray">
          <a:xfrm>
            <a:off x="4730775" y="1631223"/>
            <a:ext cx="2706623" cy="1545336"/>
          </a:xfrm>
          <a:prstGeom prst="roundRect">
            <a:avLst/>
          </a:prstGeom>
          <a:solidFill>
            <a:srgbClr val="FFCD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user1@mail.com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{country: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state: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city:}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46B727BC-C04E-4D81-817B-4A79324E9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2141" y="2051847"/>
            <a:ext cx="914400" cy="9144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E70D3F-4BA3-4F6F-A102-2C3DA854C205}"/>
              </a:ext>
            </a:extLst>
          </p:cNvPr>
          <p:cNvSpPr/>
          <p:nvPr/>
        </p:nvSpPr>
        <p:spPr bwMode="gray">
          <a:xfrm>
            <a:off x="5019780" y="1946691"/>
            <a:ext cx="2706623" cy="1545336"/>
          </a:xfrm>
          <a:prstGeom prst="round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user2@mail.com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[{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country: Canada,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state: Ontario,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city: Toronto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}]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7CB259D-3ACF-4642-A846-4622A86B082F}"/>
              </a:ext>
            </a:extLst>
          </p:cNvPr>
          <p:cNvCxnSpPr>
            <a:stCxn id="14" idx="0"/>
            <a:endCxn id="17" idx="3"/>
          </p:cNvCxnSpPr>
          <p:nvPr/>
        </p:nvCxnSpPr>
        <p:spPr bwMode="gray">
          <a:xfrm rot="16200000" flipV="1">
            <a:off x="8139144" y="2306619"/>
            <a:ext cx="1050709" cy="1876190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AE2BB8-D87D-4BB5-A0D9-A2DD579488C5}"/>
              </a:ext>
            </a:extLst>
          </p:cNvPr>
          <p:cNvSpPr txBox="1"/>
          <p:nvPr/>
        </p:nvSpPr>
        <p:spPr>
          <a:xfrm>
            <a:off x="9225604" y="2608488"/>
            <a:ext cx="2068260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Canada, Ontario, Toronto</a:t>
            </a:r>
          </a:p>
        </p:txBody>
      </p:sp>
    </p:spTree>
    <p:extLst>
      <p:ext uri="{BB962C8B-B14F-4D97-AF65-F5344CB8AC3E}">
        <p14:creationId xmlns:p14="http://schemas.microsoft.com/office/powerpoint/2010/main" val="3358678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>
            <a:cxnSpLocks/>
          </p:cNvCxnSpPr>
          <p:nvPr/>
        </p:nvCxnSpPr>
        <p:spPr bwMode="gray">
          <a:xfrm flipH="1">
            <a:off x="6088780" y="3770068"/>
            <a:ext cx="7220" cy="2494240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38EB844-0716-473F-AB98-FA6C7F305E21}"/>
              </a:ext>
            </a:extLst>
          </p:cNvPr>
          <p:cNvCxnSpPr>
            <a:cxnSpLocks/>
            <a:stCxn id="97" idx="3"/>
          </p:cNvCxnSpPr>
          <p:nvPr/>
        </p:nvCxnSpPr>
        <p:spPr bwMode="gray">
          <a:xfrm flipV="1">
            <a:off x="3391482" y="4184034"/>
            <a:ext cx="5400615" cy="1435914"/>
          </a:xfrm>
          <a:prstGeom prst="bentConnector3">
            <a:avLst>
              <a:gd name="adj1" fmla="val 38148"/>
            </a:avLst>
          </a:prstGeom>
          <a:noFill/>
          <a:ln w="57150">
            <a:solidFill>
              <a:srgbClr val="CB7CA3"/>
            </a:solidFill>
            <a:round/>
            <a:headEnd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F381E1-C583-4CC6-84D7-5A0630D83FD6}"/>
              </a:ext>
            </a:extLst>
          </p:cNvPr>
          <p:cNvSpPr/>
          <p:nvPr/>
        </p:nvSpPr>
        <p:spPr bwMode="gray">
          <a:xfrm>
            <a:off x="1804640" y="5326412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Favorites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85578-C893-4DFB-ABC3-3071B09BBCAF}"/>
              </a:ext>
            </a:extLst>
          </p:cNvPr>
          <p:cNvSpPr txBox="1"/>
          <p:nvPr/>
        </p:nvSpPr>
        <p:spPr>
          <a:xfrm>
            <a:off x="3488799" y="5674818"/>
            <a:ext cx="1581461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Remove Canada, Ontario, Toronto</a:t>
            </a:r>
          </a:p>
          <a:p>
            <a:r>
              <a:rPr lang="en-CA" sz="1400"/>
              <a:t>JWT</a:t>
            </a:r>
            <a:endParaRPr lang="en-US" sz="14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353931-17C9-4502-85C1-85506CAB1876}"/>
              </a:ext>
            </a:extLst>
          </p:cNvPr>
          <p:cNvSpPr/>
          <p:nvPr/>
        </p:nvSpPr>
        <p:spPr bwMode="gray">
          <a:xfrm>
            <a:off x="4730775" y="1631223"/>
            <a:ext cx="2706623" cy="1545336"/>
          </a:xfrm>
          <a:prstGeom prst="roundRect">
            <a:avLst/>
          </a:prstGeom>
          <a:solidFill>
            <a:srgbClr val="FFCDD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user1@mail.com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{country: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state: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     city:}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]</a:t>
            </a:r>
          </a:p>
          <a:p>
            <a:pPr>
              <a:spcBef>
                <a:spcPct val="0"/>
              </a:spcBef>
              <a:buClrTx/>
              <a:buSzPct val="90000"/>
            </a:pP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46B727BC-C04E-4D81-817B-4A79324E9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2141" y="2051847"/>
            <a:ext cx="914400" cy="9144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E70D3F-4BA3-4F6F-A102-2C3DA854C205}"/>
              </a:ext>
            </a:extLst>
          </p:cNvPr>
          <p:cNvSpPr/>
          <p:nvPr/>
        </p:nvSpPr>
        <p:spPr bwMode="gray">
          <a:xfrm>
            <a:off x="5019780" y="1946691"/>
            <a:ext cx="2706623" cy="1545336"/>
          </a:xfrm>
          <a:prstGeom prst="round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t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user2@mail.com</a:t>
            </a:r>
          </a:p>
          <a:p>
            <a:pPr>
              <a:spcBef>
                <a:spcPct val="0"/>
              </a:spcBef>
              <a:buClrTx/>
              <a:buSzPct val="90000"/>
            </a:pPr>
            <a:r>
              <a:rPr lang="en-CA" sz="1600">
                <a:solidFill>
                  <a:schemeClr val="bg1"/>
                </a:solidFill>
                <a:cs typeface="Arial" pitchFamily="34" charset="0"/>
              </a:rPr>
              <a:t>    favorite: []</a:t>
            </a:r>
            <a:endParaRPr lang="en-US" sz="160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7CB259D-3ACF-4642-A846-4622A86B082F}"/>
              </a:ext>
            </a:extLst>
          </p:cNvPr>
          <p:cNvCxnSpPr>
            <a:stCxn id="14" idx="0"/>
            <a:endCxn id="17" idx="3"/>
          </p:cNvCxnSpPr>
          <p:nvPr/>
        </p:nvCxnSpPr>
        <p:spPr bwMode="gray">
          <a:xfrm rot="16200000" flipV="1">
            <a:off x="8139144" y="2306619"/>
            <a:ext cx="1050709" cy="1876190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AE2BB8-D87D-4BB5-A0D9-A2DD579488C5}"/>
              </a:ext>
            </a:extLst>
          </p:cNvPr>
          <p:cNvSpPr txBox="1"/>
          <p:nvPr/>
        </p:nvSpPr>
        <p:spPr>
          <a:xfrm>
            <a:off x="9225604" y="2608488"/>
            <a:ext cx="2068260" cy="568071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r>
              <a:rPr lang="en-CA" sz="1400"/>
              <a:t>user2@mail.com</a:t>
            </a:r>
          </a:p>
          <a:p>
            <a:r>
              <a:rPr lang="en-CA" sz="1400"/>
              <a:t>Canada, Ontario, Toronto</a:t>
            </a:r>
          </a:p>
        </p:txBody>
      </p:sp>
    </p:spTree>
    <p:extLst>
      <p:ext uri="{BB962C8B-B14F-4D97-AF65-F5344CB8AC3E}">
        <p14:creationId xmlns:p14="http://schemas.microsoft.com/office/powerpoint/2010/main" val="576339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Front/Back-end Integration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A2D302-19F1-46F5-A8F6-DFE60C5725A0}"/>
              </a:ext>
            </a:extLst>
          </p:cNvPr>
          <p:cNvCxnSpPr/>
          <p:nvPr/>
        </p:nvCxnSpPr>
        <p:spPr bwMode="gray">
          <a:xfrm>
            <a:off x="6088780" y="1585776"/>
            <a:ext cx="0" cy="4678532"/>
          </a:xfrm>
          <a:prstGeom prst="line">
            <a:avLst/>
          </a:prstGeom>
          <a:noFill/>
          <a:ln w="12700">
            <a:solidFill>
              <a:srgbClr val="FFC399"/>
            </a:solidFill>
            <a:round/>
            <a:headEnd/>
            <a:tailEnd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AF7F67-1F39-4967-8E87-E8D534662074}"/>
              </a:ext>
            </a:extLst>
          </p:cNvPr>
          <p:cNvSpPr txBox="1"/>
          <p:nvPr/>
        </p:nvSpPr>
        <p:spPr>
          <a:xfrm>
            <a:off x="8957286" y="1544772"/>
            <a:ext cx="1249369" cy="40191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Back-end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02FB2-AE03-4A28-B292-7CB18431F202}"/>
              </a:ext>
            </a:extLst>
          </p:cNvPr>
          <p:cNvSpPr/>
          <p:nvPr/>
        </p:nvSpPr>
        <p:spPr bwMode="gray">
          <a:xfrm>
            <a:off x="8809172" y="5246167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Air Quality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F6883-B23A-455A-923C-5B02AED2E0EE}"/>
              </a:ext>
            </a:extLst>
          </p:cNvPr>
          <p:cNvSpPr/>
          <p:nvPr/>
        </p:nvSpPr>
        <p:spPr bwMode="gray">
          <a:xfrm>
            <a:off x="8809172" y="3770068"/>
            <a:ext cx="1586842" cy="587071"/>
          </a:xfrm>
          <a:prstGeom prst="rect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DEB6F-1800-41F3-B3D5-45E9AEE6246A}"/>
              </a:ext>
            </a:extLst>
          </p:cNvPr>
          <p:cNvSpPr txBox="1"/>
          <p:nvPr/>
        </p:nvSpPr>
        <p:spPr>
          <a:xfrm>
            <a:off x="1964723" y="157775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Front-end</a:t>
            </a:r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F381E1-C583-4CC6-84D7-5A0630D83FD6}"/>
              </a:ext>
            </a:extLst>
          </p:cNvPr>
          <p:cNvSpPr/>
          <p:nvPr/>
        </p:nvSpPr>
        <p:spPr bwMode="gray">
          <a:xfrm>
            <a:off x="1804640" y="5326412"/>
            <a:ext cx="1586842" cy="587071"/>
          </a:xfrm>
          <a:prstGeom prst="rect">
            <a:avLst/>
          </a:prstGeom>
          <a:solidFill>
            <a:srgbClr val="FF6A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Favorites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421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Our Next Steps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F62348-613D-4CD2-A772-398673E68C25}"/>
              </a:ext>
            </a:extLst>
          </p:cNvPr>
          <p:cNvSpPr/>
          <p:nvPr/>
        </p:nvSpPr>
        <p:spPr bwMode="gray">
          <a:xfrm>
            <a:off x="1268083" y="2324818"/>
            <a:ext cx="2654059" cy="1863305"/>
          </a:xfrm>
          <a:prstGeom prst="ellipse">
            <a:avLst/>
          </a:prstGeom>
          <a:solidFill>
            <a:schemeClr val="accent5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cs typeface="Arial"/>
              </a:rPr>
              <a:t>Complete Accounts page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59F0-B46E-4B64-8031-6B32F57654F9}"/>
              </a:ext>
            </a:extLst>
          </p:cNvPr>
          <p:cNvSpPr/>
          <p:nvPr/>
        </p:nvSpPr>
        <p:spPr bwMode="gray">
          <a:xfrm>
            <a:off x="4776158" y="2324818"/>
            <a:ext cx="2654059" cy="1863305"/>
          </a:xfrm>
          <a:prstGeom prst="ellipse">
            <a:avLst/>
          </a:prstGeom>
          <a:solidFill>
            <a:schemeClr val="accent5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cs typeface="Arial"/>
              </a:rPr>
              <a:t>Put this on cloud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0BF2BC-C7FC-48EE-833C-28D279F027B6}"/>
              </a:ext>
            </a:extLst>
          </p:cNvPr>
          <p:cNvSpPr/>
          <p:nvPr/>
        </p:nvSpPr>
        <p:spPr bwMode="gray">
          <a:xfrm>
            <a:off x="8284234" y="2324819"/>
            <a:ext cx="2654059" cy="1863305"/>
          </a:xfrm>
          <a:prstGeom prst="ellipse">
            <a:avLst/>
          </a:prstGeom>
          <a:solidFill>
            <a:schemeClr val="accent5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cs typeface="Arial"/>
              </a:rPr>
              <a:t>Add more useful data about air pollution</a:t>
            </a:r>
          </a:p>
        </p:txBody>
      </p:sp>
    </p:spTree>
    <p:extLst>
      <p:ext uri="{BB962C8B-B14F-4D97-AF65-F5344CB8AC3E}">
        <p14:creationId xmlns:p14="http://schemas.microsoft.com/office/powerpoint/2010/main" val="597259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Our Work Process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7653B-8DC8-4E4E-9157-A7BA2247A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6"/>
          <a:stretch/>
        </p:blipFill>
        <p:spPr>
          <a:xfrm>
            <a:off x="1329279" y="1569539"/>
            <a:ext cx="9549353" cy="46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04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Our Work Process</a:t>
            </a: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92699B-8222-4998-B3A8-B11A319651E0}"/>
              </a:ext>
            </a:extLst>
          </p:cNvPr>
          <p:cNvSpPr/>
          <p:nvPr/>
        </p:nvSpPr>
        <p:spPr bwMode="gray">
          <a:xfrm>
            <a:off x="1376313" y="2215300"/>
            <a:ext cx="2366128" cy="1923068"/>
          </a:xfrm>
          <a:prstGeom prst="ellipse">
            <a:avLst/>
          </a:prstGeom>
          <a:solidFill>
            <a:srgbClr val="E319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Individual &amp; group goal for the day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8D98ED-67A9-41EA-A737-13D99CB5B678}"/>
              </a:ext>
            </a:extLst>
          </p:cNvPr>
          <p:cNvSpPr/>
          <p:nvPr/>
        </p:nvSpPr>
        <p:spPr bwMode="gray">
          <a:xfrm>
            <a:off x="8449559" y="2215300"/>
            <a:ext cx="2366128" cy="1923068"/>
          </a:xfrm>
          <a:prstGeom prst="ellipse">
            <a:avLst/>
          </a:prstGeom>
          <a:solidFill>
            <a:srgbClr val="A82465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CA" sz="1600" b="1">
                <a:solidFill>
                  <a:schemeClr val="bg1"/>
                </a:solidFill>
                <a:cs typeface="Arial" pitchFamily="34" charset="0"/>
              </a:rPr>
              <a:t>What was complete &amp; To do for the next day</a:t>
            </a: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" name="Graphic 7" descr="Speaker Phone">
            <a:extLst>
              <a:ext uri="{FF2B5EF4-FFF2-40B4-BE49-F238E27FC236}">
                <a16:creationId xmlns:a16="http://schemas.microsoft.com/office/drawing/2014/main" id="{0B4548D6-E7F2-4B9B-8ECC-D6B571734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6313" y="4270343"/>
            <a:ext cx="584461" cy="584461"/>
          </a:xfrm>
          <a:prstGeom prst="rect">
            <a:avLst/>
          </a:prstGeom>
        </p:spPr>
      </p:pic>
      <p:pic>
        <p:nvPicPr>
          <p:cNvPr id="9" name="Graphic 8" descr="Speaker Phone">
            <a:extLst>
              <a:ext uri="{FF2B5EF4-FFF2-40B4-BE49-F238E27FC236}">
                <a16:creationId xmlns:a16="http://schemas.microsoft.com/office/drawing/2014/main" id="{82B99433-7F56-4934-9EB6-027648672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9559" y="4270342"/>
            <a:ext cx="584461" cy="58446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0A7CC7-AC47-4CFB-BE72-05CD9F1240F8}"/>
              </a:ext>
            </a:extLst>
          </p:cNvPr>
          <p:cNvCxnSpPr/>
          <p:nvPr/>
        </p:nvCxnSpPr>
        <p:spPr bwMode="gray">
          <a:xfrm>
            <a:off x="4242062" y="3176834"/>
            <a:ext cx="3572759" cy="0"/>
          </a:xfrm>
          <a:prstGeom prst="line">
            <a:avLst/>
          </a:prstGeom>
          <a:noFill/>
          <a:ln w="28575">
            <a:solidFill>
              <a:srgbClr val="CB7CA3"/>
            </a:solidFill>
            <a:prstDash val="dashDot"/>
            <a:round/>
            <a:headEnd/>
            <a:tailEnd/>
          </a:ln>
          <a:effectLst/>
        </p:spPr>
      </p:cxnSp>
      <p:pic>
        <p:nvPicPr>
          <p:cNvPr id="12" name="Graphic 11" descr="Speaker Phone">
            <a:extLst>
              <a:ext uri="{FF2B5EF4-FFF2-40B4-BE49-F238E27FC236}">
                <a16:creationId xmlns:a16="http://schemas.microsoft.com/office/drawing/2014/main" id="{6C6950D3-7090-498D-A37E-308BEE400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6210" y="2450489"/>
            <a:ext cx="584461" cy="584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00CE85-275D-4F63-9A01-BA7EA58D8945}"/>
              </a:ext>
            </a:extLst>
          </p:cNvPr>
          <p:cNvSpPr txBox="1"/>
          <p:nvPr/>
        </p:nvSpPr>
        <p:spPr>
          <a:xfrm>
            <a:off x="1960774" y="4390410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8:30 am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A15D1C-0994-45C8-A56E-FEFBE1B36397}"/>
              </a:ext>
            </a:extLst>
          </p:cNvPr>
          <p:cNvSpPr txBox="1"/>
          <p:nvPr/>
        </p:nvSpPr>
        <p:spPr>
          <a:xfrm>
            <a:off x="9061613" y="4390410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4:50 pm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2EE31-FBF6-43E0-A658-D8C804566929}"/>
              </a:ext>
            </a:extLst>
          </p:cNvPr>
          <p:cNvSpPr txBox="1"/>
          <p:nvPr/>
        </p:nvSpPr>
        <p:spPr>
          <a:xfrm>
            <a:off x="5416386" y="3318719"/>
            <a:ext cx="1224108" cy="344324"/>
          </a:xfrm>
          <a:prstGeom prst="rect">
            <a:avLst/>
          </a:prstGeom>
        </p:spPr>
        <p:txBody>
          <a:bodyPr vert="horz" wrap="none" lIns="0" tIns="0" rIns="0" bIns="0" rtlCol="0" anchor="ctr" anchorCtr="0">
            <a:normAutofit/>
          </a:bodyPr>
          <a:lstStyle/>
          <a:p>
            <a:pPr algn="ctr"/>
            <a:r>
              <a:rPr lang="en-CA"/>
              <a:t>On call whole day to assist each other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78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Challenges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57364B-F080-4DF8-A632-0B99FE1EF82A}"/>
              </a:ext>
            </a:extLst>
          </p:cNvPr>
          <p:cNvSpPr/>
          <p:nvPr/>
        </p:nvSpPr>
        <p:spPr bwMode="gray">
          <a:xfrm>
            <a:off x="1463034" y="2499229"/>
            <a:ext cx="2654059" cy="1863305"/>
          </a:xfrm>
          <a:prstGeom prst="ellipse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cs typeface="Arial"/>
              </a:rPr>
              <a:t>Front to back-end integration was very new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CBF6CF-B61B-4013-9E4F-2E6D89FAE8D5}"/>
              </a:ext>
            </a:extLst>
          </p:cNvPr>
          <p:cNvSpPr/>
          <p:nvPr/>
        </p:nvSpPr>
        <p:spPr bwMode="gray">
          <a:xfrm>
            <a:off x="4776330" y="2499229"/>
            <a:ext cx="2654059" cy="1863305"/>
          </a:xfrm>
          <a:prstGeom prst="ellipse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cs typeface="Arial"/>
              </a:rPr>
              <a:t>Code not working sometimes on certain laptops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5C18D0-787B-4A18-89A0-1804C3F632AC}"/>
              </a:ext>
            </a:extLst>
          </p:cNvPr>
          <p:cNvSpPr/>
          <p:nvPr/>
        </p:nvSpPr>
        <p:spPr bwMode="gray">
          <a:xfrm>
            <a:off x="8085177" y="2499229"/>
            <a:ext cx="2654059" cy="1863305"/>
          </a:xfrm>
          <a:prstGeom prst="ellipse">
            <a:avLst/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cs typeface="Arial"/>
              </a:rPr>
              <a:t>Remote collaboration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477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50290D-484B-47D6-971F-3BCF0D3D4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10181-9F36-40AE-B89E-833679467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360" y="2898113"/>
            <a:ext cx="10676438" cy="531097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CA"/>
              <a:t>Our Takeaway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60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41362" y="777875"/>
            <a:ext cx="4668116" cy="2910872"/>
          </a:xfrm>
        </p:spPr>
        <p:txBody>
          <a:bodyPr/>
          <a:lstStyle/>
          <a:p>
            <a:r>
              <a:rPr lang="en-GB"/>
              <a:t>Thank you for listening!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CC5B6D56-6388-E943-8819-92D0E54C9E2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" b="1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591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21CB5E72-570D-1241-B81B-97E6E25AD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5737" y="614617"/>
            <a:ext cx="6108399" cy="531097"/>
          </a:xfrm>
        </p:spPr>
        <p:txBody>
          <a:bodyPr/>
          <a:lstStyle/>
          <a:p>
            <a:r>
              <a:rPr lang="en-CA"/>
              <a:t>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 lIns="0" tIns="0" rIns="0" bIns="0" anchor="t">
            <a:no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A">
                <a:latin typeface="Arial"/>
                <a:cs typeface="Arial"/>
              </a:rPr>
              <a:t>Find AQI of specific city using dropdowns.</a:t>
            </a:r>
            <a:endParaRPr lang="en-CA">
              <a:cs typeface="Arial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A">
                <a:latin typeface="Arial"/>
                <a:cs typeface="Arial"/>
              </a:rPr>
              <a:t>Geolocation of the user.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A">
                <a:latin typeface="Arial"/>
                <a:cs typeface="Arial"/>
              </a:rPr>
              <a:t>Display results of the last recent 3 searches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CA">
                <a:latin typeface="Arial"/>
                <a:cs typeface="Arial"/>
              </a:rPr>
              <a:t>Registration/login for an account to store:</a:t>
            </a:r>
          </a:p>
          <a:p>
            <a:pPr marL="606425" lvl="1" indent="-342900"/>
            <a:r>
              <a:rPr lang="en-CA">
                <a:latin typeface="Arial"/>
                <a:cs typeface="Arial"/>
              </a:rPr>
              <a:t>User profile picture</a:t>
            </a:r>
          </a:p>
          <a:p>
            <a:pPr marL="606425" lvl="1" indent="-342900"/>
            <a:r>
              <a:rPr lang="en-CA">
                <a:latin typeface="Arial"/>
                <a:cs typeface="Arial"/>
              </a:rPr>
              <a:t>Favorited cities</a:t>
            </a:r>
          </a:p>
        </p:txBody>
      </p:sp>
    </p:spTree>
    <p:extLst>
      <p:ext uri="{BB962C8B-B14F-4D97-AF65-F5344CB8AC3E}">
        <p14:creationId xmlns:p14="http://schemas.microsoft.com/office/powerpoint/2010/main" val="144216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Any Questions?</a:t>
            </a:r>
          </a:p>
        </p:txBody>
      </p:sp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DCE583DE-DB87-A34E-8A5F-D82F7E3D63E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" b="1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1767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73B545A-56EB-BB45-8090-B3E287D71A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61</a:t>
            </a:fld>
            <a:endParaRPr lang="en-CA"/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88D48A92-E9ED-3A43-8F58-F0020D838CC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7619" y="765173"/>
            <a:ext cx="4537075" cy="5327651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09EBF0DE-4462-9D41-A026-C250548E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72D1511-6DD7-F84E-8E7D-E48BA4CEB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66EA8ED-FEB4-FF4F-8412-869ACF400BCA}"/>
              </a:ext>
            </a:extLst>
          </p:cNvPr>
          <p:cNvSpPr txBox="1"/>
          <p:nvPr/>
        </p:nvSpPr>
        <p:spPr bwMode="auto">
          <a:xfrm>
            <a:off x="12192001" y="0"/>
            <a:ext cx="2540000" cy="2515286"/>
          </a:xfrm>
          <a:prstGeom prst="rect">
            <a:avLst/>
          </a:prstGeom>
          <a:solidFill>
            <a:srgbClr val="FFAC25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CA" sz="1400" b="1" cap="all"/>
              <a:t>Note regarding images – REMOVE THIS NOTE PRIOR TO DISTRIBUTION</a:t>
            </a:r>
          </a:p>
          <a:p>
            <a:r>
              <a:rPr lang="en-CA" sz="1400">
                <a:cs typeface="Arial" pitchFamily="34" charset="0"/>
              </a:rPr>
              <a:t>To update this image, delete the current image and click on the </a:t>
            </a:r>
            <a:r>
              <a:rPr lang="en-CA" sz="1400" b="1">
                <a:cs typeface="Arial" pitchFamily="34" charset="0"/>
              </a:rPr>
              <a:t>Image</a:t>
            </a:r>
            <a:r>
              <a:rPr lang="en-CA" sz="1400">
                <a:cs typeface="Arial" pitchFamily="34" charset="0"/>
              </a:rPr>
              <a:t> icon to change to a new picture located on your computer. </a:t>
            </a:r>
            <a:r>
              <a:rPr lang="en-CA" sz="1400"/>
              <a:t>Additional images are available in the image library of </a:t>
            </a:r>
            <a:r>
              <a:rPr lang="en-CA" sz="1400" b="1"/>
              <a:t>Brand Source </a:t>
            </a:r>
            <a:r>
              <a:rPr lang="en-CA" sz="1400"/>
              <a:t>at </a:t>
            </a:r>
            <a:r>
              <a:rPr lang="en-GB" sz="1400">
                <a:hlinkClick r:id="rId4"/>
              </a:rPr>
              <a:t>https://brand.cgi.com/</a:t>
            </a:r>
            <a:r>
              <a:rPr lang="en-CA" sz="14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54228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3A69A9-1ED7-5243-8F51-67BE5FA8C1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FE39B74-69ED-8544-9D7E-88B9C2C6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737" y="683246"/>
            <a:ext cx="10676438" cy="531097"/>
          </a:xfrm>
        </p:spPr>
        <p:txBody>
          <a:bodyPr/>
          <a:lstStyle/>
          <a:p>
            <a:r>
              <a:rPr lang="en-CA"/>
              <a:t>Agenda</a:t>
            </a:r>
          </a:p>
        </p:txBody>
      </p:sp>
      <p:sp>
        <p:nvSpPr>
          <p:cNvPr id="107" name="Espace réservé du texte 106">
            <a:extLst>
              <a:ext uri="{FF2B5EF4-FFF2-40B4-BE49-F238E27FC236}">
                <a16:creationId xmlns:a16="http://schemas.microsoft.com/office/drawing/2014/main" id="{638F4285-52DB-AA42-A7AD-1B41A7BC3C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8" name="Espace réservé du texte 107">
            <a:extLst>
              <a:ext uri="{FF2B5EF4-FFF2-40B4-BE49-F238E27FC236}">
                <a16:creationId xmlns:a16="http://schemas.microsoft.com/office/drawing/2014/main" id="{356E9B19-FC86-4349-BBAE-069209F468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9" name="Espace réservé du texte 108">
            <a:extLst>
              <a:ext uri="{FF2B5EF4-FFF2-40B4-BE49-F238E27FC236}">
                <a16:creationId xmlns:a16="http://schemas.microsoft.com/office/drawing/2014/main" id="{70B7E3CB-D154-0847-B559-F44BC44D5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0" name="Espace réservé du texte 109">
            <a:extLst>
              <a:ext uri="{FF2B5EF4-FFF2-40B4-BE49-F238E27FC236}">
                <a16:creationId xmlns:a16="http://schemas.microsoft.com/office/drawing/2014/main" id="{0DDAD583-F373-DA45-A18C-CC8C30DCC2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1" name="Espace réservé du texte 110">
            <a:extLst>
              <a:ext uri="{FF2B5EF4-FFF2-40B4-BE49-F238E27FC236}">
                <a16:creationId xmlns:a16="http://schemas.microsoft.com/office/drawing/2014/main" id="{88033D7F-65DB-CE4E-9E6F-287E3F8D10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ZoneTexte 11">
            <a:extLst>
              <a:ext uri="{FF2B5EF4-FFF2-40B4-BE49-F238E27FC236}">
                <a16:creationId xmlns:a16="http://schemas.microsoft.com/office/drawing/2014/main" id="{9507E3FC-1B30-4248-B8E4-295CAD990830}"/>
              </a:ext>
            </a:extLst>
          </p:cNvPr>
          <p:cNvSpPr txBox="1"/>
          <p:nvPr/>
        </p:nvSpPr>
        <p:spPr>
          <a:xfrm>
            <a:off x="792889" y="2295678"/>
            <a:ext cx="1549400" cy="10711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CA" sz="3600">
                <a:gradFill>
                  <a:gsLst>
                    <a:gs pos="60000">
                      <a:srgbClr val="A82465"/>
                    </a:gs>
                    <a:gs pos="0">
                      <a:srgbClr val="E31937"/>
                    </a:gs>
                    <a:gs pos="100000">
                      <a:srgbClr val="5236AB"/>
                    </a:gs>
                  </a:gsLst>
                  <a:lin ang="0" scaled="0"/>
                </a:gradFill>
              </a:rPr>
              <a:t>01</a:t>
            </a:r>
          </a:p>
        </p:txBody>
      </p:sp>
      <p:sp>
        <p:nvSpPr>
          <p:cNvPr id="10" name="ZoneTexte 12">
            <a:extLst>
              <a:ext uri="{FF2B5EF4-FFF2-40B4-BE49-F238E27FC236}">
                <a16:creationId xmlns:a16="http://schemas.microsoft.com/office/drawing/2014/main" id="{C763971C-AAFC-3949-A717-4DE7B710023F}"/>
              </a:ext>
            </a:extLst>
          </p:cNvPr>
          <p:cNvSpPr txBox="1"/>
          <p:nvPr/>
        </p:nvSpPr>
        <p:spPr>
          <a:xfrm>
            <a:off x="3097939" y="2295678"/>
            <a:ext cx="1549400" cy="10711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CA" sz="3600">
                <a:gradFill>
                  <a:gsLst>
                    <a:gs pos="60000">
                      <a:srgbClr val="A82465"/>
                    </a:gs>
                    <a:gs pos="0">
                      <a:srgbClr val="E31937"/>
                    </a:gs>
                    <a:gs pos="100000">
                      <a:srgbClr val="5236AB"/>
                    </a:gs>
                  </a:gsLst>
                  <a:lin ang="0" scaled="0"/>
                </a:gradFill>
              </a:rPr>
              <a:t>02</a:t>
            </a: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57E622A3-544D-284C-B671-FEB2FFB1627D}"/>
              </a:ext>
            </a:extLst>
          </p:cNvPr>
          <p:cNvSpPr txBox="1"/>
          <p:nvPr/>
        </p:nvSpPr>
        <p:spPr>
          <a:xfrm>
            <a:off x="5364889" y="2295678"/>
            <a:ext cx="1549400" cy="10711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CA" sz="3600">
                <a:gradFill>
                  <a:gsLst>
                    <a:gs pos="60000">
                      <a:srgbClr val="A82465"/>
                    </a:gs>
                    <a:gs pos="0">
                      <a:srgbClr val="E31937"/>
                    </a:gs>
                    <a:gs pos="100000">
                      <a:srgbClr val="5236AB"/>
                    </a:gs>
                  </a:gsLst>
                  <a:lin ang="0" scaled="0"/>
                </a:gradFill>
              </a:rPr>
              <a:t>03</a:t>
            </a:r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1E0FC10B-8966-A143-8719-F981CBC1A32D}"/>
              </a:ext>
            </a:extLst>
          </p:cNvPr>
          <p:cNvSpPr txBox="1"/>
          <p:nvPr/>
        </p:nvSpPr>
        <p:spPr>
          <a:xfrm>
            <a:off x="7633426" y="2295678"/>
            <a:ext cx="1549400" cy="10711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CA" sz="3600">
                <a:gradFill>
                  <a:gsLst>
                    <a:gs pos="60000">
                      <a:srgbClr val="A82465"/>
                    </a:gs>
                    <a:gs pos="0">
                      <a:srgbClr val="E31937"/>
                    </a:gs>
                    <a:gs pos="100000">
                      <a:srgbClr val="5236AB"/>
                    </a:gs>
                  </a:gsLst>
                  <a:lin ang="0" scaled="0"/>
                </a:gradFill>
              </a:rPr>
              <a:t>04</a:t>
            </a:r>
          </a:p>
        </p:txBody>
      </p:sp>
      <p:sp>
        <p:nvSpPr>
          <p:cNvPr id="13" name="ZoneTexte 15">
            <a:extLst>
              <a:ext uri="{FF2B5EF4-FFF2-40B4-BE49-F238E27FC236}">
                <a16:creationId xmlns:a16="http://schemas.microsoft.com/office/drawing/2014/main" id="{D679562B-C942-924D-95A8-2C6329F742EC}"/>
              </a:ext>
            </a:extLst>
          </p:cNvPr>
          <p:cNvSpPr txBox="1"/>
          <p:nvPr/>
        </p:nvSpPr>
        <p:spPr>
          <a:xfrm>
            <a:off x="9938476" y="2295678"/>
            <a:ext cx="1549400" cy="10711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CA" sz="3600">
                <a:gradFill>
                  <a:gsLst>
                    <a:gs pos="60000">
                      <a:srgbClr val="A82465"/>
                    </a:gs>
                    <a:gs pos="0">
                      <a:srgbClr val="E31937"/>
                    </a:gs>
                    <a:gs pos="100000">
                      <a:srgbClr val="5236AB"/>
                    </a:gs>
                  </a:gsLst>
                  <a:lin ang="0" scaled="0"/>
                </a:gra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200988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– layout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Agenda item 1</a:t>
            </a:r>
          </a:p>
          <a:p>
            <a:r>
              <a:rPr lang="en-US"/>
              <a:t>Agenda item 2</a:t>
            </a:r>
          </a:p>
          <a:p>
            <a:r>
              <a:rPr lang="en-US"/>
              <a:t>Agenda item 3</a:t>
            </a:r>
          </a:p>
          <a:p>
            <a:r>
              <a:rPr lang="en-US"/>
              <a:t>Agenda item 4</a:t>
            </a:r>
          </a:p>
          <a:p>
            <a:r>
              <a:rPr lang="en-US"/>
              <a:t>Agenda item 5</a:t>
            </a:r>
          </a:p>
          <a:p>
            <a:r>
              <a:rPr lang="en-US"/>
              <a:t>Agenda item 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3" name="Content Placeholder 62"/>
          <p:cNvSpPr>
            <a:spLocks noGrp="1"/>
          </p:cNvSpPr>
          <p:nvPr>
            <p:ph sz="quarter" idx="4294967295"/>
          </p:nvPr>
        </p:nvSpPr>
        <p:spPr>
          <a:xfrm>
            <a:off x="7654925" y="1557338"/>
            <a:ext cx="4537075" cy="45354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Agenda item 7</a:t>
            </a:r>
          </a:p>
          <a:p>
            <a:r>
              <a:rPr lang="en-US"/>
              <a:t>Agenda item 8</a:t>
            </a:r>
          </a:p>
          <a:p>
            <a:r>
              <a:rPr lang="en-US"/>
              <a:t>Agenda item 9</a:t>
            </a:r>
          </a:p>
          <a:p>
            <a:r>
              <a:rPr lang="en-US"/>
              <a:t>Agenda item 10</a:t>
            </a:r>
          </a:p>
          <a:p>
            <a:r>
              <a:rPr lang="en-US"/>
              <a:t>Agenda item 11</a:t>
            </a:r>
          </a:p>
          <a:p>
            <a:r>
              <a:rPr lang="en-US"/>
              <a:t>Agenda item 12</a:t>
            </a:r>
          </a:p>
          <a:p>
            <a:endParaRPr lang="en-US"/>
          </a:p>
        </p:txBody>
      </p:sp>
      <p:grpSp>
        <p:nvGrpSpPr>
          <p:cNvPr id="65" name="Groupe 66">
            <a:extLst>
              <a:ext uri="{FF2B5EF4-FFF2-40B4-BE49-F238E27FC236}">
                <a16:creationId xmlns:a16="http://schemas.microsoft.com/office/drawing/2014/main" id="{FEC64422-C2C4-9D48-BA43-97064080FA12}"/>
              </a:ext>
            </a:extLst>
          </p:cNvPr>
          <p:cNvGrpSpPr/>
          <p:nvPr/>
        </p:nvGrpSpPr>
        <p:grpSpPr>
          <a:xfrm>
            <a:off x="6132513" y="1966479"/>
            <a:ext cx="150670" cy="3572795"/>
            <a:chOff x="6132513" y="1966479"/>
            <a:chExt cx="150670" cy="3572795"/>
          </a:xfrm>
        </p:grpSpPr>
        <p:sp>
          <p:nvSpPr>
            <p:cNvPr id="66" name="Oval 60">
              <a:extLst>
                <a:ext uri="{FF2B5EF4-FFF2-40B4-BE49-F238E27FC236}">
                  <a16:creationId xmlns:a16="http://schemas.microsoft.com/office/drawing/2014/main" id="{7B5479FD-BED9-374E-ADC8-5DFAE136D3EC}"/>
                </a:ext>
              </a:extLst>
            </p:cNvPr>
            <p:cNvSpPr/>
            <p:nvPr userDrawn="1"/>
          </p:nvSpPr>
          <p:spPr>
            <a:xfrm>
              <a:off x="6132513" y="4700875"/>
              <a:ext cx="150670" cy="154800"/>
            </a:xfrm>
            <a:prstGeom prst="ellipse">
              <a:avLst/>
            </a:prstGeom>
            <a:gradFill flip="none" rotWithShape="1">
              <a:gsLst>
                <a:gs pos="60000">
                  <a:srgbClr val="A82465"/>
                </a:gs>
                <a:gs pos="0">
                  <a:srgbClr val="E31937"/>
                </a:gs>
                <a:gs pos="100000">
                  <a:srgbClr val="5236AB"/>
                </a:gs>
              </a:gsLst>
              <a:lin ang="0" scaled="0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endParaRPr lang="en-CA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Oval 61">
              <a:extLst>
                <a:ext uri="{FF2B5EF4-FFF2-40B4-BE49-F238E27FC236}">
                  <a16:creationId xmlns:a16="http://schemas.microsoft.com/office/drawing/2014/main" id="{39B82EB6-4B04-6B47-90F1-1DD4BBADBA94}"/>
                </a:ext>
              </a:extLst>
            </p:cNvPr>
            <p:cNvSpPr/>
            <p:nvPr userDrawn="1"/>
          </p:nvSpPr>
          <p:spPr>
            <a:xfrm>
              <a:off x="6132513" y="5384474"/>
              <a:ext cx="150670" cy="154800"/>
            </a:xfrm>
            <a:prstGeom prst="ellipse">
              <a:avLst/>
            </a:prstGeom>
            <a:gradFill flip="none" rotWithShape="1">
              <a:gsLst>
                <a:gs pos="60000">
                  <a:srgbClr val="A82465"/>
                </a:gs>
                <a:gs pos="0">
                  <a:srgbClr val="E31937"/>
                </a:gs>
                <a:gs pos="100000">
                  <a:srgbClr val="5236AB"/>
                </a:gs>
              </a:gsLst>
              <a:lin ang="0" scaled="0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endParaRPr lang="en-CA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8" name="Oval 62">
              <a:extLst>
                <a:ext uri="{FF2B5EF4-FFF2-40B4-BE49-F238E27FC236}">
                  <a16:creationId xmlns:a16="http://schemas.microsoft.com/office/drawing/2014/main" id="{FAD69D26-4AAB-C744-AB26-341D0B69A45F}"/>
                </a:ext>
              </a:extLst>
            </p:cNvPr>
            <p:cNvSpPr/>
            <p:nvPr userDrawn="1"/>
          </p:nvSpPr>
          <p:spPr>
            <a:xfrm>
              <a:off x="6132513" y="4017276"/>
              <a:ext cx="150670" cy="154800"/>
            </a:xfrm>
            <a:prstGeom prst="ellipse">
              <a:avLst/>
            </a:prstGeom>
            <a:gradFill flip="none" rotWithShape="1">
              <a:gsLst>
                <a:gs pos="60000">
                  <a:srgbClr val="A82465"/>
                </a:gs>
                <a:gs pos="0">
                  <a:srgbClr val="E31937"/>
                </a:gs>
                <a:gs pos="100000">
                  <a:srgbClr val="5236AB"/>
                </a:gs>
              </a:gsLst>
              <a:lin ang="0" scaled="0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endParaRPr lang="en-CA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9" name="Oval 63">
              <a:extLst>
                <a:ext uri="{FF2B5EF4-FFF2-40B4-BE49-F238E27FC236}">
                  <a16:creationId xmlns:a16="http://schemas.microsoft.com/office/drawing/2014/main" id="{009EC328-42BB-DD40-953E-A21E9D9CAFE6}"/>
                </a:ext>
              </a:extLst>
            </p:cNvPr>
            <p:cNvSpPr/>
            <p:nvPr userDrawn="1"/>
          </p:nvSpPr>
          <p:spPr>
            <a:xfrm>
              <a:off x="6132513" y="1966479"/>
              <a:ext cx="150670" cy="154800"/>
            </a:xfrm>
            <a:prstGeom prst="ellipse">
              <a:avLst/>
            </a:prstGeom>
            <a:gradFill flip="none" rotWithShape="1">
              <a:gsLst>
                <a:gs pos="60000">
                  <a:srgbClr val="A82465"/>
                </a:gs>
                <a:gs pos="0">
                  <a:srgbClr val="E31937"/>
                </a:gs>
                <a:gs pos="100000">
                  <a:srgbClr val="5236AB"/>
                </a:gs>
              </a:gsLst>
              <a:lin ang="0" scaled="0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endParaRPr lang="en-CA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Oval 64">
              <a:extLst>
                <a:ext uri="{FF2B5EF4-FFF2-40B4-BE49-F238E27FC236}">
                  <a16:creationId xmlns:a16="http://schemas.microsoft.com/office/drawing/2014/main" id="{17CED159-BCAB-4644-9152-D90E02EA79DD}"/>
                </a:ext>
              </a:extLst>
            </p:cNvPr>
            <p:cNvSpPr/>
            <p:nvPr userDrawn="1"/>
          </p:nvSpPr>
          <p:spPr>
            <a:xfrm>
              <a:off x="6132513" y="2650078"/>
              <a:ext cx="150670" cy="154800"/>
            </a:xfrm>
            <a:prstGeom prst="ellipse">
              <a:avLst/>
            </a:prstGeom>
            <a:gradFill flip="none" rotWithShape="1">
              <a:gsLst>
                <a:gs pos="60000">
                  <a:srgbClr val="A82465"/>
                </a:gs>
                <a:gs pos="0">
                  <a:srgbClr val="E31937"/>
                </a:gs>
                <a:gs pos="100000">
                  <a:srgbClr val="5236AB"/>
                </a:gs>
              </a:gsLst>
              <a:lin ang="0" scaled="0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endParaRPr lang="en-CA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Oval 65">
              <a:extLst>
                <a:ext uri="{FF2B5EF4-FFF2-40B4-BE49-F238E27FC236}">
                  <a16:creationId xmlns:a16="http://schemas.microsoft.com/office/drawing/2014/main" id="{FC800A83-930A-8449-9109-BCCE097BF6E1}"/>
                </a:ext>
              </a:extLst>
            </p:cNvPr>
            <p:cNvSpPr/>
            <p:nvPr userDrawn="1"/>
          </p:nvSpPr>
          <p:spPr>
            <a:xfrm>
              <a:off x="6132513" y="3333677"/>
              <a:ext cx="150670" cy="154800"/>
            </a:xfrm>
            <a:prstGeom prst="ellipse">
              <a:avLst/>
            </a:prstGeom>
            <a:gradFill flip="none" rotWithShape="1">
              <a:gsLst>
                <a:gs pos="60000">
                  <a:srgbClr val="A82465"/>
                </a:gs>
                <a:gs pos="0">
                  <a:srgbClr val="E31937"/>
                </a:gs>
                <a:gs pos="100000">
                  <a:srgbClr val="5236AB"/>
                </a:gs>
              </a:gsLst>
              <a:lin ang="0" scaled="0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63500" tIns="0" rIns="64800" bIns="0" rtlCol="0" anchor="ctr"/>
            <a:lstStyle/>
            <a:p>
              <a:pPr algn="ctr">
                <a:spcBef>
                  <a:spcPct val="0"/>
                </a:spcBef>
                <a:buSzPct val="90000"/>
              </a:pPr>
              <a:endParaRPr lang="en-CA" sz="1600" b="1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72" name="Straight Connector 66">
              <a:extLst>
                <a:ext uri="{FF2B5EF4-FFF2-40B4-BE49-F238E27FC236}">
                  <a16:creationId xmlns:a16="http://schemas.microsoft.com/office/drawing/2014/main" id="{E17FC4E6-4792-2F40-8759-3740390B28CE}"/>
                </a:ext>
              </a:extLst>
            </p:cNvPr>
            <p:cNvCxnSpPr/>
            <p:nvPr userDrawn="1"/>
          </p:nvCxnSpPr>
          <p:spPr>
            <a:xfrm>
              <a:off x="6207848" y="2203312"/>
              <a:ext cx="0" cy="395073"/>
            </a:xfrm>
            <a:prstGeom prst="line">
              <a:avLst/>
            </a:prstGeom>
            <a:ln w="9525">
              <a:solidFill>
                <a:srgbClr val="A5ACB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67">
              <a:extLst>
                <a:ext uri="{FF2B5EF4-FFF2-40B4-BE49-F238E27FC236}">
                  <a16:creationId xmlns:a16="http://schemas.microsoft.com/office/drawing/2014/main" id="{237803A8-B2B6-0A48-8A99-2A8277061472}"/>
                </a:ext>
              </a:extLst>
            </p:cNvPr>
            <p:cNvCxnSpPr/>
            <p:nvPr userDrawn="1"/>
          </p:nvCxnSpPr>
          <p:spPr>
            <a:xfrm>
              <a:off x="6207848" y="2901006"/>
              <a:ext cx="0" cy="395073"/>
            </a:xfrm>
            <a:prstGeom prst="line">
              <a:avLst/>
            </a:prstGeom>
            <a:ln w="9525">
              <a:solidFill>
                <a:srgbClr val="A5ACB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68">
              <a:extLst>
                <a:ext uri="{FF2B5EF4-FFF2-40B4-BE49-F238E27FC236}">
                  <a16:creationId xmlns:a16="http://schemas.microsoft.com/office/drawing/2014/main" id="{0341003F-6FE0-2341-9A8E-AE881B4CED70}"/>
                </a:ext>
              </a:extLst>
            </p:cNvPr>
            <p:cNvCxnSpPr/>
            <p:nvPr userDrawn="1"/>
          </p:nvCxnSpPr>
          <p:spPr>
            <a:xfrm>
              <a:off x="6207848" y="3575207"/>
              <a:ext cx="0" cy="395073"/>
            </a:xfrm>
            <a:prstGeom prst="line">
              <a:avLst/>
            </a:prstGeom>
            <a:ln w="9525">
              <a:solidFill>
                <a:srgbClr val="A5ACB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69">
              <a:extLst>
                <a:ext uri="{FF2B5EF4-FFF2-40B4-BE49-F238E27FC236}">
                  <a16:creationId xmlns:a16="http://schemas.microsoft.com/office/drawing/2014/main" id="{BFDAF0C1-9A00-3B46-9E5B-358450CC2203}"/>
                </a:ext>
              </a:extLst>
            </p:cNvPr>
            <p:cNvCxnSpPr/>
            <p:nvPr userDrawn="1"/>
          </p:nvCxnSpPr>
          <p:spPr>
            <a:xfrm>
              <a:off x="6207848" y="4249408"/>
              <a:ext cx="0" cy="395073"/>
            </a:xfrm>
            <a:prstGeom prst="line">
              <a:avLst/>
            </a:prstGeom>
            <a:ln w="9525">
              <a:solidFill>
                <a:srgbClr val="A5ACB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0">
              <a:extLst>
                <a:ext uri="{FF2B5EF4-FFF2-40B4-BE49-F238E27FC236}">
                  <a16:creationId xmlns:a16="http://schemas.microsoft.com/office/drawing/2014/main" id="{E380E055-2F3E-8A4D-9E56-6034E79B0701}"/>
                </a:ext>
              </a:extLst>
            </p:cNvPr>
            <p:cNvCxnSpPr/>
            <p:nvPr userDrawn="1"/>
          </p:nvCxnSpPr>
          <p:spPr>
            <a:xfrm>
              <a:off x="6207848" y="4923611"/>
              <a:ext cx="0" cy="395073"/>
            </a:xfrm>
            <a:prstGeom prst="line">
              <a:avLst/>
            </a:prstGeom>
            <a:ln w="9525">
              <a:solidFill>
                <a:srgbClr val="A5ACB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26C6A292-2636-3842-9628-355C15D9D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41083"/>
              </p:ext>
            </p:extLst>
          </p:nvPr>
        </p:nvGraphicFramePr>
        <p:xfrm>
          <a:off x="766762" y="1600200"/>
          <a:ext cx="10658476" cy="4290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430">
                  <a:extLst>
                    <a:ext uri="{9D8B030D-6E8A-4147-A177-3AD203B41FA5}">
                      <a16:colId xmlns:a16="http://schemas.microsoft.com/office/drawing/2014/main" val="2053823802"/>
                    </a:ext>
                  </a:extLst>
                </a:gridCol>
                <a:gridCol w="4681399">
                  <a:extLst>
                    <a:ext uri="{9D8B030D-6E8A-4147-A177-3AD203B41FA5}">
                      <a16:colId xmlns:a16="http://schemas.microsoft.com/office/drawing/2014/main" val="905230453"/>
                    </a:ext>
                  </a:extLst>
                </a:gridCol>
                <a:gridCol w="705855">
                  <a:extLst>
                    <a:ext uri="{9D8B030D-6E8A-4147-A177-3AD203B41FA5}">
                      <a16:colId xmlns:a16="http://schemas.microsoft.com/office/drawing/2014/main" val="1081781746"/>
                    </a:ext>
                  </a:extLst>
                </a:gridCol>
                <a:gridCol w="4569792">
                  <a:extLst>
                    <a:ext uri="{9D8B030D-6E8A-4147-A177-3AD203B41FA5}">
                      <a16:colId xmlns:a16="http://schemas.microsoft.com/office/drawing/2014/main" val="1429008374"/>
                    </a:ext>
                  </a:extLst>
                </a:gridCol>
              </a:tblGrid>
              <a:tr h="715134">
                <a:tc>
                  <a:txBody>
                    <a:bodyPr/>
                    <a:lstStyle/>
                    <a:p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  <a:latin typeface="+mn-lt"/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594981"/>
                  </a:ext>
                </a:extLst>
              </a:tr>
              <a:tr h="715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162"/>
                  </a:ext>
                </a:extLst>
              </a:tr>
              <a:tr h="715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9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080831"/>
                  </a:ext>
                </a:extLst>
              </a:tr>
              <a:tr h="715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10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377806"/>
                  </a:ext>
                </a:extLst>
              </a:tr>
              <a:tr h="715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11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035054"/>
                  </a:ext>
                </a:extLst>
              </a:tr>
              <a:tr h="715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6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>
                          <a:gradFill>
                            <a:gsLst>
                              <a:gs pos="60000">
                                <a:srgbClr val="A82465"/>
                              </a:gs>
                              <a:gs pos="0">
                                <a:srgbClr val="E31937"/>
                              </a:gs>
                              <a:gs pos="100000">
                                <a:srgbClr val="5236AB"/>
                              </a:gs>
                            </a:gsLst>
                            <a:lin ang="0" scaled="0"/>
                          </a:gradFill>
                        </a:rPr>
                        <a:t>●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tx1"/>
                          </a:solidFill>
                          <a:latin typeface="Arial" pitchFamily="34" charset="0"/>
                          <a:ea typeface="+mn-ea"/>
                          <a:cs typeface="+mn-cs"/>
                        </a:rPr>
                        <a:t>Agenda item 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157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339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0DB75-8D88-A742-8A02-46DCBF6B6C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1E25A-92DD-A947-B0CF-9ED7D2729A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088960-7BD8-EB49-86FE-F741F50405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064D7-6C56-A643-BB04-9A9DED96FC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9625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07E-9B9C-704D-8BD2-9A0FF1F8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2381E-31EB-B64B-8E8C-F182BC734EB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2742BA3A-6F18-A945-B205-B58544F3F5B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0" name="Espace réservé du numéro de diapositive 39">
            <a:extLst>
              <a:ext uri="{FF2B5EF4-FFF2-40B4-BE49-F238E27FC236}">
                <a16:creationId xmlns:a16="http://schemas.microsoft.com/office/drawing/2014/main" id="{589FEB7F-6C0F-6F44-9A6E-32EA47E56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66EA8ED-FEB4-FF4F-8412-869ACF400BCA}"/>
              </a:ext>
            </a:extLst>
          </p:cNvPr>
          <p:cNvSpPr txBox="1"/>
          <p:nvPr/>
        </p:nvSpPr>
        <p:spPr bwMode="auto">
          <a:xfrm>
            <a:off x="-2540000" y="0"/>
            <a:ext cx="2540000" cy="2515286"/>
          </a:xfrm>
          <a:prstGeom prst="rect">
            <a:avLst/>
          </a:prstGeom>
          <a:solidFill>
            <a:srgbClr val="FFAC25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CA" sz="1400" b="1" cap="all"/>
              <a:t>Note regarding images – REMOVE THIS NOTE PRIOR TO DISTRIBUTION</a:t>
            </a:r>
          </a:p>
          <a:p>
            <a:r>
              <a:rPr lang="en-CA" sz="1400">
                <a:cs typeface="Arial" pitchFamily="34" charset="0"/>
              </a:rPr>
              <a:t>To update this image, delete the current image and click on the </a:t>
            </a:r>
            <a:r>
              <a:rPr lang="en-CA" sz="1400" b="1">
                <a:cs typeface="Arial" pitchFamily="34" charset="0"/>
              </a:rPr>
              <a:t>Image</a:t>
            </a:r>
            <a:r>
              <a:rPr lang="en-CA" sz="1400">
                <a:cs typeface="Arial" pitchFamily="34" charset="0"/>
              </a:rPr>
              <a:t> icon to change to a new picture located on your computer. </a:t>
            </a:r>
            <a:r>
              <a:rPr lang="en-CA" sz="1400"/>
              <a:t>Additional images are available in the image library of </a:t>
            </a:r>
            <a:r>
              <a:rPr lang="en-CA" sz="1400" b="1"/>
              <a:t>Brand Source </a:t>
            </a:r>
            <a:r>
              <a:rPr lang="en-CA" sz="1400"/>
              <a:t>at </a:t>
            </a:r>
            <a:r>
              <a:rPr lang="en-GB" sz="1400">
                <a:hlinkClick r:id="rId4"/>
              </a:rPr>
              <a:t>https://brand.cgi.com/</a:t>
            </a:r>
            <a:r>
              <a:rPr lang="en-CA" sz="14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04987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CEF255F6-CE7F-E14F-984A-C881207D23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728" y="765526"/>
            <a:ext cx="5327298" cy="5327299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5B7FE99E-A553-2941-9CA9-6A3A48BB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928F25-A52D-5946-8F53-8B3E913AA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77ED97-24E2-074C-BC70-CF5848C0CBD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66EA8ED-FEB4-FF4F-8412-869ACF400BCA}"/>
              </a:ext>
            </a:extLst>
          </p:cNvPr>
          <p:cNvSpPr txBox="1"/>
          <p:nvPr/>
        </p:nvSpPr>
        <p:spPr bwMode="auto">
          <a:xfrm>
            <a:off x="-2540000" y="0"/>
            <a:ext cx="2540000" cy="2515286"/>
          </a:xfrm>
          <a:prstGeom prst="rect">
            <a:avLst/>
          </a:prstGeom>
          <a:solidFill>
            <a:srgbClr val="FFAC25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CA" sz="1400" b="1" cap="all"/>
              <a:t>Note regarding images – REMOVE THIS NOTE PRIOR TO DISTRIBUTION</a:t>
            </a:r>
          </a:p>
          <a:p>
            <a:r>
              <a:rPr lang="en-CA" sz="1400">
                <a:cs typeface="Arial" pitchFamily="34" charset="0"/>
              </a:rPr>
              <a:t>To update this image, delete the current image and click on the </a:t>
            </a:r>
            <a:r>
              <a:rPr lang="en-CA" sz="1400" b="1">
                <a:cs typeface="Arial" pitchFamily="34" charset="0"/>
              </a:rPr>
              <a:t>Image</a:t>
            </a:r>
            <a:r>
              <a:rPr lang="en-CA" sz="1400">
                <a:cs typeface="Arial" pitchFamily="34" charset="0"/>
              </a:rPr>
              <a:t> icon to change to a new picture located on your computer. </a:t>
            </a:r>
            <a:r>
              <a:rPr lang="en-CA" sz="1400"/>
              <a:t>Additional images are available in the image library of </a:t>
            </a:r>
            <a:r>
              <a:rPr lang="en-CA" sz="1400" b="1"/>
              <a:t>Brand Source </a:t>
            </a:r>
            <a:r>
              <a:rPr lang="en-CA" sz="1400"/>
              <a:t>at </a:t>
            </a:r>
            <a:r>
              <a:rPr lang="en-GB" sz="1400">
                <a:hlinkClick r:id="rId4"/>
              </a:rPr>
              <a:t>https://brand.cgi.com/</a:t>
            </a:r>
            <a:r>
              <a:rPr lang="en-CA" sz="14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23985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1775DC-1209-EF4F-AA57-2A524B96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F60A2-E39D-4346-A035-2C85BF29C7C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E004A214-E005-B147-966E-FD2ABC38FBA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FF9C15-B203-CC44-9C07-B4E9A7CE3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66EA8ED-FEB4-FF4F-8412-869ACF400BCA}"/>
              </a:ext>
            </a:extLst>
          </p:cNvPr>
          <p:cNvSpPr txBox="1"/>
          <p:nvPr/>
        </p:nvSpPr>
        <p:spPr bwMode="auto">
          <a:xfrm>
            <a:off x="-2540000" y="0"/>
            <a:ext cx="2540000" cy="2515286"/>
          </a:xfrm>
          <a:prstGeom prst="rect">
            <a:avLst/>
          </a:prstGeom>
          <a:solidFill>
            <a:srgbClr val="FFAC25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CA" sz="1400" b="1" cap="all"/>
              <a:t>Note regarding images – REMOVE THIS NOTE PRIOR TO DISTRIBUTION</a:t>
            </a:r>
          </a:p>
          <a:p>
            <a:r>
              <a:rPr lang="en-CA" sz="1400">
                <a:cs typeface="Arial" pitchFamily="34" charset="0"/>
              </a:rPr>
              <a:t>To update this image, delete the current image and click on the </a:t>
            </a:r>
            <a:r>
              <a:rPr lang="en-CA" sz="1400" b="1">
                <a:cs typeface="Arial" pitchFamily="34" charset="0"/>
              </a:rPr>
              <a:t>Image</a:t>
            </a:r>
            <a:r>
              <a:rPr lang="en-CA" sz="1400">
                <a:cs typeface="Arial" pitchFamily="34" charset="0"/>
              </a:rPr>
              <a:t> icon to change to a new picture located on your computer. </a:t>
            </a:r>
            <a:r>
              <a:rPr lang="en-CA" sz="1400"/>
              <a:t>Additional images are available in the image library of </a:t>
            </a:r>
            <a:r>
              <a:rPr lang="en-CA" sz="1400" b="1"/>
              <a:t>Brand Source </a:t>
            </a:r>
            <a:r>
              <a:rPr lang="en-CA" sz="1400"/>
              <a:t>at </a:t>
            </a:r>
            <a:r>
              <a:rPr lang="en-GB" sz="1400">
                <a:hlinkClick r:id="rId4"/>
              </a:rPr>
              <a:t>https://brand.cgi.com/</a:t>
            </a:r>
            <a:r>
              <a:rPr lang="en-CA" sz="14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75358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22E5BB-CED7-EE40-8AAB-7FC5BF344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68</a:t>
            </a:fld>
            <a:endParaRPr lang="en-CA"/>
          </a:p>
        </p:txBody>
      </p:sp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5314FD71-5C8E-3F41-B078-7C61B93795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466EA8ED-FEB4-FF4F-8412-869ACF400BCA}"/>
              </a:ext>
            </a:extLst>
          </p:cNvPr>
          <p:cNvSpPr txBox="1"/>
          <p:nvPr/>
        </p:nvSpPr>
        <p:spPr bwMode="auto">
          <a:xfrm>
            <a:off x="12192001" y="0"/>
            <a:ext cx="2540000" cy="2515286"/>
          </a:xfrm>
          <a:prstGeom prst="rect">
            <a:avLst/>
          </a:prstGeom>
          <a:solidFill>
            <a:srgbClr val="FFAC25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72000" tIns="72000" rIns="72000" bIns="72000" rtlCol="0">
            <a:spAutoFit/>
          </a:bodyPr>
          <a:lstStyle/>
          <a:p>
            <a:r>
              <a:rPr lang="en-CA" sz="1400" b="1" cap="all"/>
              <a:t>Note regarding images – REMOVE THIS NOTE PRIOR TO DISTRIBUTION</a:t>
            </a:r>
          </a:p>
          <a:p>
            <a:r>
              <a:rPr lang="en-CA" sz="1400">
                <a:cs typeface="Arial" pitchFamily="34" charset="0"/>
              </a:rPr>
              <a:t>To update this image, delete the current image and click on the </a:t>
            </a:r>
            <a:r>
              <a:rPr lang="en-CA" sz="1400" b="1">
                <a:cs typeface="Arial" pitchFamily="34" charset="0"/>
              </a:rPr>
              <a:t>Image</a:t>
            </a:r>
            <a:r>
              <a:rPr lang="en-CA" sz="1400">
                <a:cs typeface="Arial" pitchFamily="34" charset="0"/>
              </a:rPr>
              <a:t> icon to change to a new picture located on your computer. </a:t>
            </a:r>
            <a:r>
              <a:rPr lang="en-CA" sz="1400"/>
              <a:t>Additional images are available in the image library of </a:t>
            </a:r>
            <a:r>
              <a:rPr lang="en-CA" sz="1400" b="1"/>
              <a:t>Brand Source </a:t>
            </a:r>
            <a:r>
              <a:rPr lang="en-CA" sz="1400"/>
              <a:t>at </a:t>
            </a:r>
            <a:r>
              <a:rPr lang="en-GB" sz="1400">
                <a:hlinkClick r:id="rId4"/>
              </a:rPr>
              <a:t>https://brand.cgi.com/</a:t>
            </a:r>
            <a:r>
              <a:rPr lang="en-CA" sz="14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09608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A4B1EE-98DC-D245-AB0B-494E92F9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A25859-3718-DF4C-8397-EA61EAE53C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CDA70-7EAB-4B4B-9F79-552C8C909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5594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1530F36-79A7-294B-84F5-2C0A6F69A8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43" name="Titre 42">
            <a:extLst>
              <a:ext uri="{FF2B5EF4-FFF2-40B4-BE49-F238E27FC236}">
                <a16:creationId xmlns:a16="http://schemas.microsoft.com/office/drawing/2014/main" id="{5DE7C42C-017D-7F49-83CE-130C672F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latin typeface="Arial"/>
                <a:cs typeface="Arial"/>
              </a:rPr>
              <a:t>Tools and Technologies</a:t>
            </a:r>
            <a:endParaRPr lang="en-CA">
              <a:cs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A69C41-6634-4361-8101-61E88BDF0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707" y="4117299"/>
            <a:ext cx="1019231" cy="10385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3D3304-C3E0-4109-BA24-397044C94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13" y="4117298"/>
            <a:ext cx="976299" cy="1038523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2D9ED7C-72EF-4324-8691-E4FAC3B4891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r="9958"/>
          <a:stretch>
            <a:fillRect/>
          </a:stretch>
        </p:blipFill>
        <p:spPr>
          <a:xfrm>
            <a:off x="2358474" y="5307075"/>
            <a:ext cx="1029883" cy="103852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B59EE2-BDEA-4B0E-B9FB-E546206D3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20" y="5284220"/>
            <a:ext cx="1021868" cy="24388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C333156-9592-4E21-91C7-CD8EB7398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717" y="1488311"/>
            <a:ext cx="2318795" cy="226590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64E1142-0E91-423E-B59D-78E05CE2E8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1539" y="1488311"/>
            <a:ext cx="2145175" cy="22593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AC8FD5-9276-4149-B519-826383D28D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9058" y="5561619"/>
            <a:ext cx="1209554" cy="24520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90246E-2A4D-4628-842F-E5BC177D5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3951" y="5836620"/>
            <a:ext cx="572947" cy="534365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7BBC320E-9A63-4615-B9C2-3FC480EF58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4457" y="5826976"/>
            <a:ext cx="572947" cy="534365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58F664A7-8D29-4A20-83F8-F63434221F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8662" y="4019810"/>
            <a:ext cx="1093941" cy="1114817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1486CB20-E629-40E2-917E-5253C7B455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4759" y="4158688"/>
            <a:ext cx="780790" cy="972759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889A6DE3-A9C2-401B-96D1-5661515201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0013" y="5129948"/>
            <a:ext cx="1209555" cy="610662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DBF39651-457B-427B-92C9-8F7F93D650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4262" y="5774672"/>
            <a:ext cx="1285875" cy="6096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1C7CCF7E-FEAA-4082-9EA4-E8284744A5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70115" y="5838138"/>
            <a:ext cx="553656" cy="524719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59FF7FBC-E4CC-4FA2-8DA0-9EB5AA1437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83030" y="5200685"/>
            <a:ext cx="559941" cy="489234"/>
          </a:xfrm>
          <a:prstGeom prst="rect">
            <a:avLst/>
          </a:prstGeom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id="{DE876081-6928-4E57-9C8E-E3EE82253A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25502" y="5134510"/>
            <a:ext cx="885290" cy="578779"/>
          </a:xfrm>
          <a:prstGeom prst="rect">
            <a:avLst/>
          </a:prstGeom>
        </p:spPr>
      </p:pic>
      <p:pic>
        <p:nvPicPr>
          <p:cNvPr id="21" name="Picture 22">
            <a:extLst>
              <a:ext uri="{FF2B5EF4-FFF2-40B4-BE49-F238E27FC236}">
                <a16:creationId xmlns:a16="http://schemas.microsoft.com/office/drawing/2014/main" id="{AD324D76-A584-4E66-BC7B-43CD43F7089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68648" y="5756910"/>
            <a:ext cx="1099335" cy="5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0C9909-C71B-C743-9AE2-022649F066A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C0606-9F3B-074B-9102-528A7DFDAD9E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2BFFFA-8A8F-B146-98B1-F87E9CBE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FD72C-158E-5D47-8C05-937E85F14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191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78A64-CD6A-DE47-BE41-3E2766967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099EC-EA0A-9D44-B5DC-621DFF4648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2FDB9-BE9E-D84C-93A2-1B0B57F7E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8CC1F8-0B87-B04C-9287-4C6C5892A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BBCC27-BC40-684D-A784-1B7B6A535C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6F207-8582-2549-8D12-C384D45C33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0E1585-67BB-4945-983B-DAA378CF67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E087E0-740B-EF45-ADD3-B5A785C64D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35D7D64-27B1-4347-9E32-60C70BDB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5271019-EE6D-8F47-AD6E-2580F5838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7901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Espace réservé pour une image  186">
            <a:extLst>
              <a:ext uri="{FF2B5EF4-FFF2-40B4-BE49-F238E27FC236}">
                <a16:creationId xmlns:a16="http://schemas.microsoft.com/office/drawing/2014/main" id="{12D5E3EB-9C52-C44E-BA61-9F3E00DDA0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763" y="1573201"/>
            <a:ext cx="2305050" cy="2245763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91C0C1-B424-5842-B6AB-2F0BFA492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60F4A85-E6F7-9940-B6C4-FF95E6F1EB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FDEA4A2-3902-EC4C-B91E-8BABFBC20D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3A88D1E-1BF0-204E-9F65-85718B7FA6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4EF5E14-BB61-714F-A568-6B4B9AD833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6D7919C-E89B-7E48-8457-F1F9798AD5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B9251B7B-E118-C548-94F6-A7C40F3534B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40CD3E53-53B0-B54F-ABB8-D26EACBF1C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BA27BBD-CB05-FB4E-90A4-E3403180363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82E58A6-026D-2F40-B03C-174A5D9B69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7FECB34-81AB-F944-9A3B-40D40928EA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DF853337-FCE0-0B4D-8657-C511C5ECFC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975A0860-2A46-5942-B51E-79003B9D761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09045EF-A8E8-B140-B5B9-1E11DA87C8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3CD81078-C4D4-984A-B650-72937BDF64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7548D4D-8BAB-8E44-9FB8-97762151F5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CAD69896-BCF8-494C-B31D-1220545059E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F1D6DB9A-3294-3E4C-A071-00E92FD218A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91FB932E-16EF-094B-871B-43A2339890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151D6295-72EF-2647-AD97-F84CF3A9606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9E930153-2FD2-FB4C-AEBC-E2165D8912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9675EA56-1BA9-B345-84EF-3762D1019B9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8B3F4F52-E40A-5047-A4A4-4D69F39C5B9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6" name="Espace réservé du numéro de diapositive 165">
            <a:extLst>
              <a:ext uri="{FF2B5EF4-FFF2-40B4-BE49-F238E27FC236}">
                <a16:creationId xmlns:a16="http://schemas.microsoft.com/office/drawing/2014/main" id="{2A837077-D076-344B-8BEB-C98463652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49CA164-13F4-A641-BB69-CE5491D6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1A22F57-EFDB-4440-B968-D8E59317A2A7}"/>
              </a:ext>
            </a:extLst>
          </p:cNvPr>
          <p:cNvSpPr/>
          <p:nvPr/>
        </p:nvSpPr>
        <p:spPr bwMode="gray">
          <a:xfrm>
            <a:off x="9333069" y="2500748"/>
            <a:ext cx="216000" cy="77104"/>
          </a:xfrm>
          <a:prstGeom prst="rect">
            <a:avLst/>
          </a:prstGeom>
          <a:gradFill>
            <a:gsLst>
              <a:gs pos="100000">
                <a:srgbClr val="991F3D"/>
              </a:gs>
              <a:gs pos="67000">
                <a:srgbClr val="E31937"/>
              </a:gs>
              <a:gs pos="31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23E38CD-1C20-4B45-83E7-2AAC309CD201}"/>
              </a:ext>
            </a:extLst>
          </p:cNvPr>
          <p:cNvSpPr/>
          <p:nvPr/>
        </p:nvSpPr>
        <p:spPr bwMode="gray">
          <a:xfrm>
            <a:off x="9333069" y="3208337"/>
            <a:ext cx="756000" cy="77104"/>
          </a:xfrm>
          <a:prstGeom prst="rect">
            <a:avLst/>
          </a:prstGeom>
          <a:gradFill>
            <a:gsLst>
              <a:gs pos="100000">
                <a:srgbClr val="991F3D"/>
              </a:gs>
              <a:gs pos="67000">
                <a:srgbClr val="E31937"/>
              </a:gs>
              <a:gs pos="31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DB218BA-6ADF-454D-A1B9-0406E89988B0}"/>
              </a:ext>
            </a:extLst>
          </p:cNvPr>
          <p:cNvSpPr/>
          <p:nvPr/>
        </p:nvSpPr>
        <p:spPr bwMode="gray">
          <a:xfrm>
            <a:off x="9333069" y="3888799"/>
            <a:ext cx="1404000" cy="77104"/>
          </a:xfrm>
          <a:prstGeom prst="rect">
            <a:avLst/>
          </a:prstGeom>
          <a:gradFill>
            <a:gsLst>
              <a:gs pos="100000">
                <a:srgbClr val="991F3D"/>
              </a:gs>
              <a:gs pos="67000">
                <a:srgbClr val="E31937"/>
              </a:gs>
              <a:gs pos="31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8ABF33E-7B34-334C-BE8B-3BF3C2B30716}"/>
              </a:ext>
            </a:extLst>
          </p:cNvPr>
          <p:cNvSpPr/>
          <p:nvPr/>
        </p:nvSpPr>
        <p:spPr bwMode="gray">
          <a:xfrm>
            <a:off x="9333069" y="4595519"/>
            <a:ext cx="1728000" cy="77104"/>
          </a:xfrm>
          <a:prstGeom prst="rect">
            <a:avLst/>
          </a:prstGeom>
          <a:gradFill>
            <a:gsLst>
              <a:gs pos="100000">
                <a:srgbClr val="991F3D"/>
              </a:gs>
              <a:gs pos="67000">
                <a:srgbClr val="E31937"/>
              </a:gs>
              <a:gs pos="31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4E84A3D-E7F5-904B-9FB6-179D44D4FE00}"/>
              </a:ext>
            </a:extLst>
          </p:cNvPr>
          <p:cNvSpPr/>
          <p:nvPr/>
        </p:nvSpPr>
        <p:spPr bwMode="gray">
          <a:xfrm>
            <a:off x="9333069" y="5302731"/>
            <a:ext cx="1152000" cy="77104"/>
          </a:xfrm>
          <a:prstGeom prst="rect">
            <a:avLst/>
          </a:prstGeom>
          <a:gradFill>
            <a:gsLst>
              <a:gs pos="100000">
                <a:srgbClr val="991F3D"/>
              </a:gs>
              <a:gs pos="67000">
                <a:srgbClr val="E31937"/>
              </a:gs>
              <a:gs pos="31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ACD54B1-BD25-E243-85A4-6F0B86E9ABC3}"/>
              </a:ext>
            </a:extLst>
          </p:cNvPr>
          <p:cNvSpPr/>
          <p:nvPr/>
        </p:nvSpPr>
        <p:spPr bwMode="gray">
          <a:xfrm>
            <a:off x="9333069" y="6018813"/>
            <a:ext cx="2052000" cy="77104"/>
          </a:xfrm>
          <a:prstGeom prst="rect">
            <a:avLst/>
          </a:prstGeom>
          <a:gradFill>
            <a:gsLst>
              <a:gs pos="100000">
                <a:srgbClr val="991F3D"/>
              </a:gs>
              <a:gs pos="67000">
                <a:srgbClr val="E31937"/>
              </a:gs>
              <a:gs pos="31000">
                <a:srgbClr val="FF6A00"/>
              </a:gs>
              <a:gs pos="0">
                <a:srgbClr val="FFCDD2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76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D00591D-945B-7E4D-A3D2-EA0965FEFB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09813" y="2169441"/>
            <a:ext cx="9115474" cy="262674"/>
          </a:xfrm>
        </p:spPr>
        <p:txBody>
          <a:bodyPr/>
          <a:lstStyle/>
          <a:p>
            <a:r>
              <a:rPr lang="en-CA"/>
              <a:t>Profile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1A61ED-508A-BA47-8D7F-539182C1904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8982" y="3332385"/>
            <a:ext cx="9115474" cy="262674"/>
          </a:xfrm>
        </p:spPr>
        <p:txBody>
          <a:bodyPr/>
          <a:lstStyle/>
          <a:p>
            <a:r>
              <a:rPr lang="en-CA"/>
              <a:t>CGI experience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6F8A3-4062-4509-8837-8E074CA65C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AB495A-B68C-402E-82BE-2F96478933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72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1723EE-B8E2-A643-9C11-49B3C397C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74</a:t>
            </a:fld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98D2C-5CB6-0147-94A3-1F04B789A2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1218" y="1032164"/>
            <a:ext cx="1273563" cy="5060661"/>
          </a:xfrm>
        </p:spPr>
        <p:txBody>
          <a:bodyPr/>
          <a:lstStyle/>
          <a:p>
            <a:r>
              <a:rPr lang="en-CA"/>
              <a:t>Insert here</a:t>
            </a:r>
          </a:p>
          <a:p>
            <a:r>
              <a:rPr lang="en-CA"/>
              <a:t>Insert here</a:t>
            </a:r>
          </a:p>
          <a:p>
            <a:r>
              <a:rPr lang="en-CA"/>
              <a:t>Insert here</a:t>
            </a:r>
            <a:br>
              <a:rPr lang="en-CA"/>
            </a:br>
            <a:endParaRPr lang="en-CA"/>
          </a:p>
          <a:p>
            <a:r>
              <a:rPr lang="en-US" sz="1200" b="1">
                <a:solidFill>
                  <a:schemeClr val="accent3"/>
                </a:solidFill>
              </a:rPr>
              <a:t>Languages</a:t>
            </a:r>
            <a:endParaRPr lang="fr-CA" sz="1200" b="1">
              <a:solidFill>
                <a:schemeClr val="accent3"/>
              </a:solidFill>
            </a:endParaRPr>
          </a:p>
          <a:p>
            <a:r>
              <a:rPr lang="en-CA"/>
              <a:t>Insert here</a:t>
            </a:r>
          </a:p>
          <a:p>
            <a:r>
              <a:rPr lang="en-CA"/>
              <a:t>Insert here</a:t>
            </a:r>
          </a:p>
          <a:p>
            <a:r>
              <a:rPr lang="en-CA"/>
              <a:t>Insert here</a:t>
            </a:r>
          </a:p>
          <a:p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356C5E9-EAC7-884F-8FFF-63D74B7900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09813" y="811322"/>
            <a:ext cx="9115474" cy="204678"/>
          </a:xfrm>
        </p:spPr>
        <p:txBody>
          <a:bodyPr/>
          <a:lstStyle/>
          <a:p>
            <a:r>
              <a:rPr lang="en-CA"/>
              <a:t>Other experience</a:t>
            </a:r>
          </a:p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17F69-D23C-3D4A-AD94-B8D4CA6DDF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16162" y="1023815"/>
            <a:ext cx="9109075" cy="5069009"/>
          </a:xfrm>
        </p:spPr>
        <p:txBody>
          <a:bodyPr/>
          <a:lstStyle/>
          <a:p>
            <a:pPr indent="0">
              <a:buNone/>
            </a:pPr>
            <a:r>
              <a:rPr lang="en-CA" b="1">
                <a:solidFill>
                  <a:schemeClr val="accent1"/>
                </a:solidFill>
              </a:rPr>
              <a:t>Company, Project (Dates mm/</a:t>
            </a:r>
            <a:r>
              <a:rPr lang="en-CA" b="1" err="1">
                <a:solidFill>
                  <a:schemeClr val="accent1"/>
                </a:solidFill>
              </a:rPr>
              <a:t>yy</a:t>
            </a:r>
            <a:r>
              <a:rPr lang="en-CA" b="1">
                <a:solidFill>
                  <a:schemeClr val="accent1"/>
                </a:solidFill>
              </a:rPr>
              <a:t> to mm/</a:t>
            </a:r>
            <a:r>
              <a:rPr lang="en-CA" b="1" err="1">
                <a:solidFill>
                  <a:schemeClr val="accent1"/>
                </a:solidFill>
              </a:rPr>
              <a:t>yy</a:t>
            </a:r>
            <a:r>
              <a:rPr lang="en-CA" b="1">
                <a:solidFill>
                  <a:schemeClr val="accent1"/>
                </a:solidFill>
              </a:rPr>
              <a:t>)</a:t>
            </a:r>
          </a:p>
          <a:p>
            <a:r>
              <a:rPr lang="en-CA"/>
              <a:t>Provide a brief project description or your tasks in a short paragraph</a:t>
            </a:r>
          </a:p>
          <a:p>
            <a:r>
              <a:rPr lang="en-CA"/>
              <a:t>Provide a brief project description or your tasks in a short paragraph</a:t>
            </a:r>
          </a:p>
          <a:p>
            <a:r>
              <a:rPr lang="en-CA"/>
              <a:t>Provide a brief project description or your tasks in a short paragraph</a:t>
            </a:r>
          </a:p>
          <a:p>
            <a:r>
              <a:rPr lang="en-CA"/>
              <a:t>Provide a brief project description or your tasks in a short paragraph</a:t>
            </a:r>
          </a:p>
          <a:p>
            <a:endParaRPr lang="en-CA"/>
          </a:p>
          <a:p>
            <a:pPr indent="0">
              <a:buNone/>
            </a:pPr>
            <a:r>
              <a:rPr lang="en-CA" b="1">
                <a:solidFill>
                  <a:schemeClr val="accent1"/>
                </a:solidFill>
              </a:rPr>
              <a:t>Company, Project (Dates mm/</a:t>
            </a:r>
            <a:r>
              <a:rPr lang="en-CA" b="1" err="1">
                <a:solidFill>
                  <a:schemeClr val="accent1"/>
                </a:solidFill>
              </a:rPr>
              <a:t>yy</a:t>
            </a:r>
            <a:r>
              <a:rPr lang="en-CA" b="1">
                <a:solidFill>
                  <a:schemeClr val="accent1"/>
                </a:solidFill>
              </a:rPr>
              <a:t> to mm/</a:t>
            </a:r>
            <a:r>
              <a:rPr lang="en-CA" b="1" err="1">
                <a:solidFill>
                  <a:schemeClr val="accent1"/>
                </a:solidFill>
              </a:rPr>
              <a:t>yy</a:t>
            </a:r>
            <a:r>
              <a:rPr lang="en-CA" b="1">
                <a:solidFill>
                  <a:schemeClr val="accent1"/>
                </a:solidFill>
              </a:rPr>
              <a:t>)</a:t>
            </a:r>
          </a:p>
          <a:p>
            <a:r>
              <a:rPr lang="en-CA"/>
              <a:t>Provide a brief project description or your tasks in a short paragraph</a:t>
            </a:r>
          </a:p>
          <a:p>
            <a:r>
              <a:rPr lang="en-CA"/>
              <a:t>Provide a brief project description or your tasks in a short paragraph</a:t>
            </a:r>
          </a:p>
          <a:p>
            <a:r>
              <a:rPr lang="en-CA"/>
              <a:t>Provide a brief project description or your tasks in a short paragraph</a:t>
            </a:r>
          </a:p>
          <a:p>
            <a:r>
              <a:rPr lang="en-CA"/>
              <a:t>Provide a brief project description or your tasks in a short paragraph</a:t>
            </a:r>
          </a:p>
          <a:p>
            <a:endParaRPr lang="en-CA"/>
          </a:p>
          <a:p>
            <a:pPr indent="0">
              <a:buNone/>
            </a:pPr>
            <a:r>
              <a:rPr lang="en-CA" b="1">
                <a:solidFill>
                  <a:schemeClr val="accent1"/>
                </a:solidFill>
              </a:rPr>
              <a:t>Company, Project (Dates mm/</a:t>
            </a:r>
            <a:r>
              <a:rPr lang="en-CA" b="1" err="1">
                <a:solidFill>
                  <a:schemeClr val="accent1"/>
                </a:solidFill>
              </a:rPr>
              <a:t>yy</a:t>
            </a:r>
            <a:r>
              <a:rPr lang="en-CA" b="1">
                <a:solidFill>
                  <a:schemeClr val="accent1"/>
                </a:solidFill>
              </a:rPr>
              <a:t> to mm/</a:t>
            </a:r>
            <a:r>
              <a:rPr lang="en-CA" b="1" err="1">
                <a:solidFill>
                  <a:schemeClr val="accent1"/>
                </a:solidFill>
              </a:rPr>
              <a:t>yy</a:t>
            </a:r>
            <a:r>
              <a:rPr lang="en-CA" b="1">
                <a:solidFill>
                  <a:schemeClr val="accent1"/>
                </a:solidFill>
              </a:rPr>
              <a:t>)</a:t>
            </a:r>
          </a:p>
          <a:p>
            <a:r>
              <a:rPr lang="en-CA"/>
              <a:t>Provide a brief project description or your tasks in a short paragraph</a:t>
            </a:r>
          </a:p>
          <a:p>
            <a:r>
              <a:rPr lang="en-CA"/>
              <a:t>Provide a brief project description or your tasks in a short paragraph</a:t>
            </a:r>
          </a:p>
          <a:p>
            <a:r>
              <a:rPr lang="en-CA"/>
              <a:t>Provide a brief project description or your tasks in a short paragraph</a:t>
            </a:r>
          </a:p>
          <a:p>
            <a:r>
              <a:rPr lang="en-CA"/>
              <a:t>Provide a brief project description or your tasks in a short paragraph</a:t>
            </a:r>
          </a:p>
          <a:p>
            <a:endParaRPr lang="en-CA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607EB3-AF95-C941-B7A5-2B07FD7C50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3712" y="811322"/>
            <a:ext cx="1279052" cy="176230"/>
          </a:xfrm>
        </p:spPr>
        <p:txBody>
          <a:bodyPr/>
          <a:lstStyle/>
          <a:p>
            <a:r>
              <a:rPr lang="fr-CA"/>
              <a:t>Focus areas </a:t>
            </a:r>
          </a:p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29073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99C6B-E6CB-4251-A54D-72CFF0329F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75</a:t>
            </a:fld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C568F-8EFC-46DB-9553-BFB2C9E2BB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87C17-08AD-45D0-B201-68600F8C59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6F971-A6C1-4EE4-88A1-B127A307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78F4D-9824-4880-B55E-7DDC0BBD08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37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37C46-4317-4541-A06F-83AC40ADF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76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615B5-C7E1-424A-911D-F07E4B81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6C3C8-5791-469A-B77E-91C55C57C56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15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426CDE-CEC1-4A21-8E5D-16346140BC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6AF0F-05D3-4161-A705-16FE37E306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55E8-C07A-456A-A225-1D7B1335B9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9E39D-FD80-48BF-AC31-9177415AC9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34C374-49D6-43A0-AF95-79BD4184AD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D04BFA-D421-4739-9DBD-D70FFC804D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F22BAB-E0B9-4E31-BB38-CA49F18084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51C680-6197-4528-A0D7-EFDCE2AF85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CDF1D3-4D14-4AC3-B2F6-CD692014E6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07746A-C96A-4049-92FD-16604A7FB06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25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7814F0B-67EC-A04A-86D6-C499F268E4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78</a:t>
            </a:fld>
            <a:endParaRPr lang="en-CA"/>
          </a:p>
        </p:txBody>
      </p:sp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7D5C2FC7-A524-114C-A550-4E3CAD4543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223" y="1590206"/>
            <a:ext cx="2268538" cy="2268000"/>
          </a:xfrm>
        </p:spPr>
      </p:pic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62DC4343-B1BB-0845-AA12-FBED240B3D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8411" y="1590206"/>
            <a:ext cx="2268538" cy="2268000"/>
          </a:xfr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7C80D938-A725-1840-B949-563486119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737" y="683246"/>
            <a:ext cx="10676438" cy="531097"/>
          </a:xfrm>
        </p:spPr>
        <p:txBody>
          <a:bodyPr/>
          <a:lstStyle/>
          <a:p>
            <a:endParaRPr lang="en-CA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515BF57-E4FC-5541-B88D-49E3565530C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81691" y="4156797"/>
            <a:ext cx="2272437" cy="472710"/>
          </a:xfrm>
        </p:spPr>
        <p:txBody>
          <a:bodyPr/>
          <a:lstStyle/>
          <a:p>
            <a:endParaRPr lang="en-CA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11C4E5F-7A77-CA46-AD56-E2CCFFAA3D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81691" y="4789582"/>
            <a:ext cx="2272437" cy="1299600"/>
          </a:xfrm>
        </p:spPr>
        <p:txBody>
          <a:bodyPr/>
          <a:lstStyle/>
          <a:p>
            <a:endParaRPr lang="en-CA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DA2E928-7212-FC46-9EFC-0D1C693C08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08671" y="4156797"/>
            <a:ext cx="2272437" cy="472710"/>
          </a:xfrm>
        </p:spPr>
        <p:txBody>
          <a:bodyPr/>
          <a:lstStyle/>
          <a:p>
            <a:endParaRPr lang="en-CA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919FF4D-6E83-5545-BEC5-872DE9D690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08671" y="4789582"/>
            <a:ext cx="2272437" cy="1299600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03563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2342E56-0CEB-5440-86E1-AA477BC80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79</a:t>
            </a:fld>
            <a:endParaRPr lang="en-CA"/>
          </a:p>
        </p:txBody>
      </p:sp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9115A4D0-E4C5-3145-8797-EA94B919C2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8691" y="1590206"/>
            <a:ext cx="2268538" cy="2268000"/>
          </a:xfrm>
        </p:spPr>
      </p:pic>
      <p:pic>
        <p:nvPicPr>
          <p:cNvPr id="34" name="Espace réservé pour une image  33">
            <a:extLst>
              <a:ext uri="{FF2B5EF4-FFF2-40B4-BE49-F238E27FC236}">
                <a16:creationId xmlns:a16="http://schemas.microsoft.com/office/drawing/2014/main" id="{E154418E-9FD3-B047-BB70-BA16DC220B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9390" y="1590206"/>
            <a:ext cx="2268538" cy="2268000"/>
          </a:xfrm>
        </p:spPr>
      </p:pic>
      <p:pic>
        <p:nvPicPr>
          <p:cNvPr id="36" name="Espace réservé pour une image  35">
            <a:extLst>
              <a:ext uri="{FF2B5EF4-FFF2-40B4-BE49-F238E27FC236}">
                <a16:creationId xmlns:a16="http://schemas.microsoft.com/office/drawing/2014/main" id="{F418025B-5987-0B4C-B0EC-981C705169A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3578" y="1590206"/>
            <a:ext cx="2268538" cy="2268000"/>
          </a:xfr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809E2DC0-B2CA-E147-ABE5-30DCD25F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94C3795-CB96-BA47-B233-C2E0112E501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3308D03-8019-BA49-92A5-923DFFA126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7770F9D-F2F3-B548-A3B9-18989F309F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4AFAFFA-3AE1-244D-B2D2-06C0290FC3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69FF12B-08EC-7746-B75D-7E621FB28E9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4925A1F-3BC9-B540-8072-5EA9F492D9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05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8915DC9-D253-DC48-ADEE-A24C5013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82" y="2948087"/>
            <a:ext cx="11005236" cy="961825"/>
          </a:xfrm>
        </p:spPr>
        <p:txBody>
          <a:bodyPr>
            <a:noAutofit/>
          </a:bodyPr>
          <a:lstStyle/>
          <a:p>
            <a:pPr algn="ctr"/>
            <a:r>
              <a:rPr lang="en-CA" sz="5400"/>
              <a:t>Demo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2DC9FD3B-E279-C240-9B66-4C6A7A3E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90535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32AB0B6-DBE9-B043-9AF8-A92CFE4F57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80</a:t>
            </a:fld>
            <a:endParaRPr lang="en-CA"/>
          </a:p>
        </p:txBody>
      </p:sp>
      <p:pic>
        <p:nvPicPr>
          <p:cNvPr id="30" name="Espace réservé pour une image  29">
            <a:extLst>
              <a:ext uri="{FF2B5EF4-FFF2-40B4-BE49-F238E27FC236}">
                <a16:creationId xmlns:a16="http://schemas.microsoft.com/office/drawing/2014/main" id="{F1E211C4-9E83-5742-BDF4-B6B23218D05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8687" y="1971117"/>
            <a:ext cx="1512888" cy="1512000"/>
          </a:xfrm>
        </p:spPr>
      </p:pic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5E84BC65-B21D-384B-B7AA-EEC8EDB68B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7192" y="1971117"/>
            <a:ext cx="1512888" cy="1519200"/>
          </a:xfrm>
        </p:spPr>
      </p:pic>
      <p:pic>
        <p:nvPicPr>
          <p:cNvPr id="44" name="Espace réservé pour une image  43">
            <a:extLst>
              <a:ext uri="{FF2B5EF4-FFF2-40B4-BE49-F238E27FC236}">
                <a16:creationId xmlns:a16="http://schemas.microsoft.com/office/drawing/2014/main" id="{6B7F176F-72CF-EB44-86D6-A91E6559B3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0812" y="1971117"/>
            <a:ext cx="1512888" cy="1519200"/>
          </a:xfrm>
        </p:spPr>
      </p:pic>
      <p:pic>
        <p:nvPicPr>
          <p:cNvPr id="47" name="Espace réservé pour une image  46">
            <a:extLst>
              <a:ext uri="{FF2B5EF4-FFF2-40B4-BE49-F238E27FC236}">
                <a16:creationId xmlns:a16="http://schemas.microsoft.com/office/drawing/2014/main" id="{993F3712-ACD2-484F-92C0-99AF0993DC7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2275" y="1971117"/>
            <a:ext cx="1512888" cy="1519200"/>
          </a:xfr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2B1DEF8-C7A4-AA4F-8826-9AC647F3DF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AD76BB72-DF4F-FE45-B6D8-562B4169DC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3D9D27E-5835-3B45-8AFD-0E5546495B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9D679ED-91AE-B942-A615-D3D97AAE371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94F2CD0-F941-6147-B9A4-3BA32C5698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574B293-1E8D-564C-B966-9BD2AAD12F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D282E30-5C22-0A43-8043-9AFB84DDE3A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91D38E2-B982-FB47-841A-2141947D39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EEFC0AB2-FA24-2846-8C7A-A9EC3794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9404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8F0E68-54B7-7040-A5A3-1A0B08704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fld id="{525A3C56-E491-49B2-93F3-63532DF516BC}" type="slidenum">
              <a:rPr lang="en-CA" smtClean="0"/>
              <a:pPr/>
              <a:t>81</a:t>
            </a:fld>
            <a:endParaRPr lang="en-CA"/>
          </a:p>
        </p:txBody>
      </p:sp>
      <p:pic>
        <p:nvPicPr>
          <p:cNvPr id="65" name="Espace réservé pour une image  64">
            <a:extLst>
              <a:ext uri="{FF2B5EF4-FFF2-40B4-BE49-F238E27FC236}">
                <a16:creationId xmlns:a16="http://schemas.microsoft.com/office/drawing/2014/main" id="{6E0E6844-5F87-5C41-A831-5BCB6F76C3B4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630" y="1505036"/>
            <a:ext cx="1332000" cy="133200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1C66C46-DBAA-D443-941C-BA694577A8F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9CBBAA8-85C5-5B44-98ED-80AC9FC8986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7" name="Espace réservé pour une image  66">
            <a:extLst>
              <a:ext uri="{FF2B5EF4-FFF2-40B4-BE49-F238E27FC236}">
                <a16:creationId xmlns:a16="http://schemas.microsoft.com/office/drawing/2014/main" id="{E7D224C9-FE43-3145-BF86-160B0A048BB1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630" y="3856188"/>
            <a:ext cx="1332000" cy="1332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DBB8AF9-7366-F147-8640-AC6554C4E51D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12E6AF-2A7C-C44F-8C36-15A1DF2397BE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9" name="Espace réservé pour une image  68">
            <a:extLst>
              <a:ext uri="{FF2B5EF4-FFF2-40B4-BE49-F238E27FC236}">
                <a16:creationId xmlns:a16="http://schemas.microsoft.com/office/drawing/2014/main" id="{41742DEA-925C-7440-8B5F-972E29CBEFEF}"/>
              </a:ext>
            </a:extLst>
          </p:cNvPr>
          <p:cNvPicPr>
            <a:picLocks noGrp="1" noChangeAspect="1"/>
          </p:cNvPicPr>
          <p:nvPr>
            <p:ph type="pic" sz="quarter" idx="6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6923" y="1513387"/>
            <a:ext cx="1332000" cy="133200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77FACF0-4B9C-7E44-8D78-78AA0D50183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CF046-C5BC-754F-900C-D17AC7E12158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1" name="Espace réservé pour une image  70">
            <a:extLst>
              <a:ext uri="{FF2B5EF4-FFF2-40B4-BE49-F238E27FC236}">
                <a16:creationId xmlns:a16="http://schemas.microsoft.com/office/drawing/2014/main" id="{81690C45-5466-1C44-8819-EC6C26ED96E0}"/>
              </a:ext>
            </a:extLst>
          </p:cNvPr>
          <p:cNvPicPr>
            <a:picLocks noGrp="1" noChangeAspect="1"/>
          </p:cNvPicPr>
          <p:nvPr>
            <p:ph type="pic" sz="quarter" idx="6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6923" y="3864539"/>
            <a:ext cx="1332000" cy="133200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0D24601-D528-6F48-8DAD-F8100BB542C0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D3D000D-A331-384B-8F8B-2361C3A7ABDE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3" name="Espace réservé pour une image  72">
            <a:extLst>
              <a:ext uri="{FF2B5EF4-FFF2-40B4-BE49-F238E27FC236}">
                <a16:creationId xmlns:a16="http://schemas.microsoft.com/office/drawing/2014/main" id="{5F5030E5-CD65-4541-B896-7785B933CCF0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389" y="1513388"/>
            <a:ext cx="1332000" cy="1332000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58E2220-E9E4-E149-8662-205432211B3C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6AD1806-B1F8-DD41-AA38-760D0DBACA71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5" name="Espace réservé pour une image  74">
            <a:extLst>
              <a:ext uri="{FF2B5EF4-FFF2-40B4-BE49-F238E27FC236}">
                <a16:creationId xmlns:a16="http://schemas.microsoft.com/office/drawing/2014/main" id="{16D1623A-B5B6-1841-8D5F-D8EFCBF3CAB6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389" y="3864540"/>
            <a:ext cx="1332000" cy="133200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16E6E34-489C-F548-ACCB-FF85342BE81C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F012E85-7983-524E-89D3-FD444939FE83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8" name="Espace réservé pour une image  77">
            <a:extLst>
              <a:ext uri="{FF2B5EF4-FFF2-40B4-BE49-F238E27FC236}">
                <a16:creationId xmlns:a16="http://schemas.microsoft.com/office/drawing/2014/main" id="{08C9E374-9AA5-9743-89B0-53991CA7FF23}"/>
              </a:ext>
            </a:extLst>
          </p:cNvPr>
          <p:cNvPicPr>
            <a:picLocks noGrp="1" noChangeAspect="1"/>
          </p:cNvPicPr>
          <p:nvPr>
            <p:ph type="pic" sz="quarter" idx="7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5801" y="1505036"/>
            <a:ext cx="1332000" cy="1332000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560F17D-09E1-7D40-A2F1-3263DAF5A26B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CD769FA-CB0A-3D49-800E-D415A366C3E8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0" name="Espace réservé pour une image  79">
            <a:extLst>
              <a:ext uri="{FF2B5EF4-FFF2-40B4-BE49-F238E27FC236}">
                <a16:creationId xmlns:a16="http://schemas.microsoft.com/office/drawing/2014/main" id="{EA9CE091-B446-0142-81CA-87BBFC81468F}"/>
              </a:ext>
            </a:extLst>
          </p:cNvPr>
          <p:cNvPicPr>
            <a:picLocks noGrp="1" noChangeAspect="1"/>
          </p:cNvPicPr>
          <p:nvPr>
            <p:ph type="pic" sz="quarter" idx="7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5801" y="3856188"/>
            <a:ext cx="1332000" cy="133200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EA9359A-C0D5-8D40-904F-FFF452E2B136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93B4A6F-BC78-E54F-92D5-FA7F31D86EA6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2" name="Espace réservé pour une image  81">
            <a:extLst>
              <a:ext uri="{FF2B5EF4-FFF2-40B4-BE49-F238E27FC236}">
                <a16:creationId xmlns:a16="http://schemas.microsoft.com/office/drawing/2014/main" id="{9A83D296-C59C-874E-BE23-3F23F68C2BF6}"/>
              </a:ext>
            </a:extLst>
          </p:cNvPr>
          <p:cNvPicPr>
            <a:picLocks noGrp="1" noChangeAspect="1"/>
          </p:cNvPicPr>
          <p:nvPr>
            <p:ph type="pic" sz="quarter" idx="8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3238" y="1505036"/>
            <a:ext cx="1332000" cy="1332000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E7B0FC6-D57C-6F46-B7D0-4991D170BA86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9AFA7E1-BDA2-7946-919C-E1E227E126E6}"/>
              </a:ext>
            </a:extLst>
          </p:cNvPr>
          <p:cNvSpPr>
            <a:spLocks noGrp="1"/>
          </p:cNvSpPr>
          <p:nvPr>
            <p:ph type="body" sz="quarter" idx="83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4" name="Espace réservé pour une image  83">
            <a:extLst>
              <a:ext uri="{FF2B5EF4-FFF2-40B4-BE49-F238E27FC236}">
                <a16:creationId xmlns:a16="http://schemas.microsoft.com/office/drawing/2014/main" id="{E9466CAB-1708-CD4A-A16B-F3ACA8EFE492}"/>
              </a:ext>
            </a:extLst>
          </p:cNvPr>
          <p:cNvPicPr>
            <a:picLocks noGrp="1" noChangeAspect="1"/>
          </p:cNvPicPr>
          <p:nvPr>
            <p:ph type="pic" sz="quarter" idx="8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3238" y="3856188"/>
            <a:ext cx="1332000" cy="133200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508E9C4-9173-ED48-8357-2AC3A783A762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2528E21-4099-CF47-9EC3-29B8046F94FA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CBCA3F-765C-1C41-8B78-3B813F34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98386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B12864-E031-ED47-8E20-A39F2D80D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792DF1-2DFF-2440-A3B8-D1559C2F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Donut</a:t>
            </a:r>
            <a:r>
              <a:rPr lang="en-GB" b="1"/>
              <a:t> </a:t>
            </a:r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82A4E11A-B4F6-F848-A19D-F8BF02AFD7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302002"/>
              </p:ext>
            </p:extLst>
          </p:nvPr>
        </p:nvGraphicFramePr>
        <p:xfrm>
          <a:off x="1458503" y="1381539"/>
          <a:ext cx="9952383" cy="4299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8AFFAE1F-2AC9-904F-ABC3-4780EF50602C}"/>
              </a:ext>
            </a:extLst>
          </p:cNvPr>
          <p:cNvSpPr txBox="1"/>
          <p:nvPr/>
        </p:nvSpPr>
        <p:spPr>
          <a:xfrm>
            <a:off x="6419850" y="173355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CA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B204491-CCEC-E04D-A8C6-539902C85CDD}"/>
              </a:ext>
            </a:extLst>
          </p:cNvPr>
          <p:cNvSpPr txBox="1"/>
          <p:nvPr/>
        </p:nvSpPr>
        <p:spPr>
          <a:xfrm>
            <a:off x="5435600" y="-118533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1236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B12864-E031-ED47-8E20-A39F2D80D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83</a:t>
            </a:fld>
            <a:endParaRPr lang="en-CA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ADE1D587-2A7D-6D4A-9F21-F07F09C0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Column clustered</a:t>
            </a:r>
          </a:p>
        </p:txBody>
      </p:sp>
      <p:graphicFrame>
        <p:nvGraphicFramePr>
          <p:cNvPr id="14" name="Graphique 13">
            <a:extLst>
              <a:ext uri="{FF2B5EF4-FFF2-40B4-BE49-F238E27FC236}">
                <a16:creationId xmlns:a16="http://schemas.microsoft.com/office/drawing/2014/main" id="{088A4010-CA9F-0E4D-A569-2C02F936E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063237"/>
              </p:ext>
            </p:extLst>
          </p:nvPr>
        </p:nvGraphicFramePr>
        <p:xfrm>
          <a:off x="707136" y="1481329"/>
          <a:ext cx="10718102" cy="4260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ZoneTexte 20">
            <a:extLst>
              <a:ext uri="{FF2B5EF4-FFF2-40B4-BE49-F238E27FC236}">
                <a16:creationId xmlns:a16="http://schemas.microsoft.com/office/drawing/2014/main" id="{550A8B6B-FD0E-D745-9DEE-74FC4E199BF1}"/>
              </a:ext>
            </a:extLst>
          </p:cNvPr>
          <p:cNvSpPr txBox="1"/>
          <p:nvPr/>
        </p:nvSpPr>
        <p:spPr>
          <a:xfrm>
            <a:off x="12479216" y="89095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649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B12864-E031-ED47-8E20-A39F2D80D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84</a:t>
            </a:fld>
            <a:endParaRPr lang="en-CA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ADE1D587-2A7D-6D4A-9F21-F07F09C0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Tree map</a:t>
            </a:r>
            <a:endParaRPr lang="en-CA" strike="sngStrike">
              <a:solidFill>
                <a:srgbClr val="FF00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995601-F7E2-0C47-AFA4-AB5DE22AD361}"/>
              </a:ext>
            </a:extLst>
          </p:cNvPr>
          <p:cNvSpPr txBox="1"/>
          <p:nvPr/>
        </p:nvSpPr>
        <p:spPr>
          <a:xfrm>
            <a:off x="10477500" y="45339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CA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Graphique 1">
                <a:extLst>
                  <a:ext uri="{FF2B5EF4-FFF2-40B4-BE49-F238E27FC236}">
                    <a16:creationId xmlns:a16="http://schemas.microsoft.com/office/drawing/2014/main" id="{1AED2765-902B-3645-8250-B31ADBDFF2F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10672840"/>
                  </p:ext>
                </p:extLst>
              </p:nvPr>
            </p:nvGraphicFramePr>
            <p:xfrm>
              <a:off x="703385" y="1283677"/>
              <a:ext cx="9456615" cy="460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Graphique 1">
                <a:extLst>
                  <a:ext uri="{FF2B5EF4-FFF2-40B4-BE49-F238E27FC236}">
                    <a16:creationId xmlns:a16="http://schemas.microsoft.com/office/drawing/2014/main" id="{1AED2765-902B-3645-8250-B31ADBDFF2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385" y="1283677"/>
                <a:ext cx="9456615" cy="460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81761D8B-D129-BD46-88B5-5699EEA9A6C1}"/>
              </a:ext>
            </a:extLst>
          </p:cNvPr>
          <p:cNvSpPr txBox="1"/>
          <p:nvPr/>
        </p:nvSpPr>
        <p:spPr>
          <a:xfrm>
            <a:off x="5573486" y="75329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CA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ADF5F64-D181-A841-B85E-9CF7B9E711BE}"/>
              </a:ext>
            </a:extLst>
          </p:cNvPr>
          <p:cNvSpPr txBox="1"/>
          <p:nvPr/>
        </p:nvSpPr>
        <p:spPr>
          <a:xfrm>
            <a:off x="11282289" y="202574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E3DD246-EBF3-0149-9746-4EE8D410AD21}"/>
              </a:ext>
            </a:extLst>
          </p:cNvPr>
          <p:cNvSpPr txBox="1"/>
          <p:nvPr/>
        </p:nvSpPr>
        <p:spPr>
          <a:xfrm>
            <a:off x="7624689" y="769502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B96640-5E9F-B443-B68C-4B94B2722CB1}"/>
              </a:ext>
            </a:extLst>
          </p:cNvPr>
          <p:cNvSpPr txBox="1"/>
          <p:nvPr/>
        </p:nvSpPr>
        <p:spPr>
          <a:xfrm>
            <a:off x="8125428" y="703740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86637CB-3919-444F-8E97-DD4D26E08569}"/>
              </a:ext>
            </a:extLst>
          </p:cNvPr>
          <p:cNvSpPr txBox="1"/>
          <p:nvPr/>
        </p:nvSpPr>
        <p:spPr>
          <a:xfrm>
            <a:off x="7986532" y="711843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42396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B12864-E031-ED47-8E20-A39F2D80D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85</a:t>
            </a:fld>
            <a:endParaRPr lang="en-CA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ADE1D587-2A7D-6D4A-9F21-F07F09C0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XY scattered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995601-F7E2-0C47-AFA4-AB5DE22AD361}"/>
              </a:ext>
            </a:extLst>
          </p:cNvPr>
          <p:cNvSpPr txBox="1"/>
          <p:nvPr/>
        </p:nvSpPr>
        <p:spPr>
          <a:xfrm>
            <a:off x="10477500" y="45339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CA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3B6A3E1E-5C33-F34B-821B-C3A4A839D8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137810"/>
              </p:ext>
            </p:extLst>
          </p:nvPr>
        </p:nvGraphicFramePr>
        <p:xfrm>
          <a:off x="766763" y="1484784"/>
          <a:ext cx="10785996" cy="4608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448C1CF8-E706-9C42-A7BF-CCBBEF56B90D}"/>
              </a:ext>
            </a:extLst>
          </p:cNvPr>
          <p:cNvSpPr txBox="1"/>
          <p:nvPr/>
        </p:nvSpPr>
        <p:spPr>
          <a:xfrm>
            <a:off x="1555845" y="6332561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27213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E990B8B-7332-B441-8EDC-7D4522A75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86</a:t>
            </a:fld>
            <a:endParaRPr lang="en-C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1E0670-7DC8-F549-A623-1154E65B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Columns stacked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2DA15D3F-9B87-6447-849D-54009AEC9E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613735"/>
              </p:ext>
            </p:extLst>
          </p:nvPr>
        </p:nvGraphicFramePr>
        <p:xfrm>
          <a:off x="688932" y="1484314"/>
          <a:ext cx="10832077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6156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625AC8-BA56-6440-90CF-1696445FA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87</a:t>
            </a:fld>
            <a:endParaRPr lang="en-C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7645E8-4FA2-F442-8392-32A35B9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Small multiples – color by category</a:t>
            </a: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2E43EF6C-140A-D145-A6BB-7152D299A8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4074301"/>
              </p:ext>
            </p:extLst>
          </p:nvPr>
        </p:nvGraphicFramePr>
        <p:xfrm>
          <a:off x="766763" y="1145149"/>
          <a:ext cx="2209798" cy="4719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BCE81AFF-C06E-CA47-B973-3E83ED1C6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3786496"/>
              </p:ext>
            </p:extLst>
          </p:nvPr>
        </p:nvGraphicFramePr>
        <p:xfrm>
          <a:off x="3582989" y="1139894"/>
          <a:ext cx="2209798" cy="4719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CA14C1FC-51FB-EA41-8508-5642FA8EBD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199945"/>
              </p:ext>
            </p:extLst>
          </p:nvPr>
        </p:nvGraphicFramePr>
        <p:xfrm>
          <a:off x="6399215" y="1139894"/>
          <a:ext cx="2209798" cy="4719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96699DD1-4B8C-FA49-BC8D-E3B406E3B5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546567"/>
              </p:ext>
            </p:extLst>
          </p:nvPr>
        </p:nvGraphicFramePr>
        <p:xfrm>
          <a:off x="9215440" y="1152406"/>
          <a:ext cx="2209798" cy="4719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3CF80303-F099-F04F-A389-A6F87A85DCC8}"/>
              </a:ext>
            </a:extLst>
          </p:cNvPr>
          <p:cNvSpPr txBox="1"/>
          <p:nvPr/>
        </p:nvSpPr>
        <p:spPr>
          <a:xfrm>
            <a:off x="2420471" y="-1810871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C7D2C90-F5D9-A94D-B059-BD548DFD5805}"/>
              </a:ext>
            </a:extLst>
          </p:cNvPr>
          <p:cNvSpPr txBox="1"/>
          <p:nvPr/>
        </p:nvSpPr>
        <p:spPr>
          <a:xfrm>
            <a:off x="4374776" y="-111162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1714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42A287-7638-F44C-B96E-F88A19696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88</a:t>
            </a:fld>
            <a:endParaRPr lang="en-CA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B525803-B326-4740-8BF2-1E55B26A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Financial results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5FE71694-3BA2-8A4F-B141-95D6F6EE1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191319"/>
              </p:ext>
            </p:extLst>
          </p:nvPr>
        </p:nvGraphicFramePr>
        <p:xfrm>
          <a:off x="766762" y="1645766"/>
          <a:ext cx="10658476" cy="386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4358">
                  <a:extLst>
                    <a:ext uri="{9D8B030D-6E8A-4147-A177-3AD203B41FA5}">
                      <a16:colId xmlns:a16="http://schemas.microsoft.com/office/drawing/2014/main" val="138623682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619706911"/>
                    </a:ext>
                  </a:extLst>
                </a:gridCol>
                <a:gridCol w="818198">
                  <a:extLst>
                    <a:ext uri="{9D8B030D-6E8A-4147-A177-3AD203B41FA5}">
                      <a16:colId xmlns:a16="http://schemas.microsoft.com/office/drawing/2014/main" val="3223661574"/>
                    </a:ext>
                  </a:extLst>
                </a:gridCol>
              </a:tblGrid>
              <a:tr h="525037">
                <a:tc gridSpan="3">
                  <a:txBody>
                    <a:bodyPr/>
                    <a:lstStyle/>
                    <a:p>
                      <a:pPr algn="ctr"/>
                      <a:r>
                        <a:rPr lang="en-CA" sz="2400" b="0" noProof="0"/>
                        <a:t>Title</a:t>
                      </a:r>
                      <a:endParaRPr lang="en-CA" b="0" noProof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991F3D"/>
                        </a:gs>
                        <a:gs pos="67000">
                          <a:srgbClr val="E31937"/>
                        </a:gs>
                        <a:gs pos="31000">
                          <a:srgbClr val="FF6A00"/>
                        </a:gs>
                        <a:gs pos="0">
                          <a:srgbClr val="FFCDD2"/>
                        </a:gs>
                      </a:gsLst>
                      <a:lin ang="108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226285"/>
                  </a:ext>
                </a:extLst>
              </a:tr>
              <a:tr h="835955">
                <a:tc>
                  <a:txBody>
                    <a:bodyPr/>
                    <a:lstStyle/>
                    <a:p>
                      <a:r>
                        <a:rPr lang="en-CA" noProof="0"/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Number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noProof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2691"/>
                  </a:ext>
                </a:extLst>
              </a:tr>
              <a:tr h="835955">
                <a:tc>
                  <a:txBody>
                    <a:bodyPr/>
                    <a:lstStyle/>
                    <a:p>
                      <a:r>
                        <a:rPr lang="en-CA" noProof="0"/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Number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noProof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686252"/>
                  </a:ext>
                </a:extLst>
              </a:tr>
              <a:tr h="835955">
                <a:tc>
                  <a:txBody>
                    <a:bodyPr/>
                    <a:lstStyle/>
                    <a:p>
                      <a:r>
                        <a:rPr lang="en-CA" noProof="0"/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Number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noProof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01582"/>
                  </a:ext>
                </a:extLst>
              </a:tr>
              <a:tr h="835955">
                <a:tc>
                  <a:txBody>
                    <a:bodyPr/>
                    <a:lstStyle/>
                    <a:p>
                      <a:r>
                        <a:rPr lang="en-CA" noProof="0"/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noProof="0"/>
                        <a:t>Number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noProof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46387"/>
                  </a:ext>
                </a:extLst>
              </a:tr>
            </a:tbl>
          </a:graphicData>
        </a:graphic>
      </p:graphicFrame>
      <p:sp>
        <p:nvSpPr>
          <p:cNvPr id="9" name="Triangle 8">
            <a:extLst>
              <a:ext uri="{FF2B5EF4-FFF2-40B4-BE49-F238E27FC236}">
                <a16:creationId xmlns:a16="http://schemas.microsoft.com/office/drawing/2014/main" id="{5B8114AA-8CE8-DE4E-ADEB-654DCABACD7F}"/>
              </a:ext>
            </a:extLst>
          </p:cNvPr>
          <p:cNvSpPr>
            <a:spLocks noChangeAspect="1"/>
          </p:cNvSpPr>
          <p:nvPr/>
        </p:nvSpPr>
        <p:spPr bwMode="gray">
          <a:xfrm>
            <a:off x="10776034" y="2418385"/>
            <a:ext cx="438262" cy="288000"/>
          </a:xfrm>
          <a:prstGeom prst="triangle">
            <a:avLst/>
          </a:prstGeom>
          <a:solidFill>
            <a:srgbClr val="1E5D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81535E8A-BCB7-D04E-B4E3-3D806CF912C3}"/>
              </a:ext>
            </a:extLst>
          </p:cNvPr>
          <p:cNvSpPr/>
          <p:nvPr/>
        </p:nvSpPr>
        <p:spPr bwMode="gray">
          <a:xfrm rot="10800000">
            <a:off x="10791865" y="3304050"/>
            <a:ext cx="432000" cy="288000"/>
          </a:xfrm>
          <a:prstGeom prst="triangle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C9966256-19DF-E747-AC14-1E9ECF87833F}"/>
              </a:ext>
            </a:extLst>
          </p:cNvPr>
          <p:cNvSpPr/>
          <p:nvPr/>
        </p:nvSpPr>
        <p:spPr bwMode="gray">
          <a:xfrm rot="10800000">
            <a:off x="10788265" y="4952793"/>
            <a:ext cx="439200" cy="288000"/>
          </a:xfrm>
          <a:prstGeom prst="triangle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79372256-EE44-8F4B-913D-F4C290621C2E}"/>
              </a:ext>
            </a:extLst>
          </p:cNvPr>
          <p:cNvSpPr/>
          <p:nvPr/>
        </p:nvSpPr>
        <p:spPr bwMode="gray">
          <a:xfrm>
            <a:off x="10775565" y="4094985"/>
            <a:ext cx="439200" cy="288000"/>
          </a:xfrm>
          <a:prstGeom prst="triangle">
            <a:avLst/>
          </a:prstGeom>
          <a:solidFill>
            <a:srgbClr val="1E5D37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CA" sz="1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3808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42A287-7638-F44C-B96E-F88A19696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89</a:t>
            </a:fld>
            <a:endParaRPr lang="en-CA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B525803-B326-4740-8BF2-1E55B26A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Heat map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5FE71694-3BA2-8A4F-B141-95D6F6EE1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728761"/>
              </p:ext>
            </p:extLst>
          </p:nvPr>
        </p:nvGraphicFramePr>
        <p:xfrm>
          <a:off x="687977" y="1382560"/>
          <a:ext cx="10737258" cy="417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543">
                  <a:extLst>
                    <a:ext uri="{9D8B030D-6E8A-4147-A177-3AD203B41FA5}">
                      <a16:colId xmlns:a16="http://schemas.microsoft.com/office/drawing/2014/main" val="1386236824"/>
                    </a:ext>
                  </a:extLst>
                </a:gridCol>
                <a:gridCol w="1789543">
                  <a:extLst>
                    <a:ext uri="{9D8B030D-6E8A-4147-A177-3AD203B41FA5}">
                      <a16:colId xmlns:a16="http://schemas.microsoft.com/office/drawing/2014/main" val="2206443886"/>
                    </a:ext>
                  </a:extLst>
                </a:gridCol>
                <a:gridCol w="1789543">
                  <a:extLst>
                    <a:ext uri="{9D8B030D-6E8A-4147-A177-3AD203B41FA5}">
                      <a16:colId xmlns:a16="http://schemas.microsoft.com/office/drawing/2014/main" val="1144995075"/>
                    </a:ext>
                  </a:extLst>
                </a:gridCol>
                <a:gridCol w="1789543">
                  <a:extLst>
                    <a:ext uri="{9D8B030D-6E8A-4147-A177-3AD203B41FA5}">
                      <a16:colId xmlns:a16="http://schemas.microsoft.com/office/drawing/2014/main" val="666100766"/>
                    </a:ext>
                  </a:extLst>
                </a:gridCol>
                <a:gridCol w="1789543">
                  <a:extLst>
                    <a:ext uri="{9D8B030D-6E8A-4147-A177-3AD203B41FA5}">
                      <a16:colId xmlns:a16="http://schemas.microsoft.com/office/drawing/2014/main" val="3619706911"/>
                    </a:ext>
                  </a:extLst>
                </a:gridCol>
                <a:gridCol w="1789543">
                  <a:extLst>
                    <a:ext uri="{9D8B030D-6E8A-4147-A177-3AD203B41FA5}">
                      <a16:colId xmlns:a16="http://schemas.microsoft.com/office/drawing/2014/main" val="3223661574"/>
                    </a:ext>
                  </a:extLst>
                </a:gridCol>
              </a:tblGrid>
              <a:tr h="835955">
                <a:tc>
                  <a:txBody>
                    <a:bodyPr/>
                    <a:lstStyle/>
                    <a:p>
                      <a:pPr algn="ctr"/>
                      <a:endParaRPr lang="en-CA" b="0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noProof="0">
                          <a:solidFill>
                            <a:schemeClr val="tx1"/>
                          </a:solidFill>
                        </a:rPr>
                        <a:t>Text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noProof="0">
                          <a:solidFill>
                            <a:schemeClr val="tx1"/>
                          </a:solidFill>
                        </a:rPr>
                        <a:t>Text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noProof="0">
                          <a:solidFill>
                            <a:schemeClr val="tx1"/>
                          </a:solidFill>
                        </a:rPr>
                        <a:t>Text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noProof="0">
                          <a:solidFill>
                            <a:schemeClr val="tx1"/>
                          </a:solidFill>
                        </a:rPr>
                        <a:t>Text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0" noProof="0">
                          <a:solidFill>
                            <a:schemeClr val="tx1"/>
                          </a:solidFill>
                        </a:rPr>
                        <a:t>Text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102578"/>
                  </a:ext>
                </a:extLst>
              </a:tr>
              <a:tr h="835955">
                <a:tc>
                  <a:txBody>
                    <a:bodyPr/>
                    <a:lstStyle/>
                    <a:p>
                      <a:pPr algn="l"/>
                      <a:r>
                        <a:rPr lang="en-CA" noProof="0"/>
                        <a:t>Text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C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C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C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2691"/>
                  </a:ext>
                </a:extLst>
              </a:tr>
              <a:tr h="835955">
                <a:tc>
                  <a:txBody>
                    <a:bodyPr/>
                    <a:lstStyle/>
                    <a:p>
                      <a:pPr algn="l"/>
                      <a:r>
                        <a:rPr lang="en-CA" noProof="0"/>
                        <a:t>Text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5D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C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C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C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686252"/>
                  </a:ext>
                </a:extLst>
              </a:tr>
              <a:tr h="835955">
                <a:tc>
                  <a:txBody>
                    <a:bodyPr/>
                    <a:lstStyle/>
                    <a:p>
                      <a:pPr algn="l"/>
                      <a:r>
                        <a:rPr lang="en-CA" noProof="0"/>
                        <a:t>Text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5D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5D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C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C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101582"/>
                  </a:ext>
                </a:extLst>
              </a:tr>
              <a:tr h="835955">
                <a:tc>
                  <a:txBody>
                    <a:bodyPr/>
                    <a:lstStyle/>
                    <a:p>
                      <a:pPr algn="l"/>
                      <a:r>
                        <a:rPr lang="en-CA" noProof="0"/>
                        <a:t>Text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5D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5D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5D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C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noProof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46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29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8C69D-1E4A-43FC-AC26-55EBA0F418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0BAE3A-822B-49E5-AC22-37CB7D3E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Front-end Architecture</a:t>
            </a:r>
            <a:endParaRPr lang="en-US"/>
          </a:p>
          <a:p>
            <a:endParaRPr lang="en-US">
              <a:cs typeface="Arial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9380777-3918-4554-9790-14A87F08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71" y="1508733"/>
            <a:ext cx="11171663" cy="45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907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type="body" sz="quarter" idx="10"/>
          </p:nvPr>
        </p:nvSpPr>
        <p:spPr>
          <a:xfrm>
            <a:off x="766800" y="578900"/>
            <a:ext cx="6130753" cy="2858812"/>
          </a:xfrm>
        </p:spPr>
        <p:txBody>
          <a:bodyPr>
            <a:normAutofit/>
          </a:bodyPr>
          <a:lstStyle/>
          <a:p>
            <a:r>
              <a:rPr lang="en-US"/>
              <a:t>Insights you can </a:t>
            </a:r>
            <a:br>
              <a:rPr lang="en-US"/>
            </a:br>
            <a:r>
              <a:rPr lang="en-US"/>
              <a:t>act on</a:t>
            </a:r>
          </a:p>
          <a:p>
            <a:endParaRPr lang="en-US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0D613C00-0C4B-D341-804F-6B8269A40A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63" y="3727452"/>
            <a:ext cx="6121400" cy="2016123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0550660"/>
      </p:ext>
    </p:extLst>
  </p:cSld>
  <p:clrMapOvr>
    <a:masterClrMapping/>
  </p:clrMapOvr>
</p:sld>
</file>

<file path=ppt/theme/theme1.xml><?xml version="1.0" encoding="utf-8"?>
<a:theme xmlns:a="http://schemas.openxmlformats.org/drawingml/2006/main" name="CGI Widescreen Beet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/>
      <a:bodyPr vert="horz" lIns="0" tIns="0" rIns="0" bIns="0" rtlCol="0" anchor="t" anchorCtr="0">
        <a:normAutofit/>
      </a:bodyPr>
      <a:lstStyle>
        <a:defPPr algn="l">
          <a:defRPr dirty="0" smtClean="0"/>
        </a:defPPr>
      </a:lstStyle>
    </a:txDef>
  </a:objectDefaults>
  <a:extraClrSchemeLst/>
  <a:custClrLst>
    <a:custClr name="White">
      <a:srgbClr val="FFFFFF"/>
    </a:custClr>
    <a:custClr name="White">
      <a:srgbClr val="FFFFFF"/>
    </a:custClr>
    <a:custClr name="R101 G10 B33">
      <a:srgbClr val="650A21"/>
    </a:custClr>
    <a:custClr name="White">
      <a:srgbClr val="FFFFFF"/>
    </a:custClr>
    <a:custClr name="R32 G10 B88">
      <a:srgbClr val="200A5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Orange">
      <a:srgbClr val="FF6A00"/>
    </a:custClr>
    <a:custClr name="CGI Red">
      <a:srgbClr val="E31937"/>
    </a:custClr>
    <a:custClr name="CGI Burgundy">
      <a:srgbClr val="991F3D"/>
    </a:custClr>
    <a:custClr name="CGI Magenta">
      <a:srgbClr val="A82465"/>
    </a:custClr>
    <a:custClr name="CGI Purple">
      <a:srgbClr val="5236AB"/>
    </a:custClr>
    <a:custClr name="Black">
      <a:srgbClr val="00000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255 G195 B153">
      <a:srgbClr val="FFC399"/>
    </a:custClr>
    <a:custClr name="CGI Peach">
      <a:srgbClr val="FFCDD2"/>
    </a:custClr>
    <a:custClr name="R214 G165 B177">
      <a:srgbClr val="D6A5B1"/>
    </a:custClr>
    <a:custClr name="R203 G124 B163">
      <a:srgbClr val="CB7CA3"/>
    </a:custClr>
    <a:custClr name="R203 G195 B230">
      <a:srgbClr val="CBC3E6"/>
    </a:custClr>
    <a:custClr name="R85 G85 B85">
      <a:srgbClr val="555555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R179 G179 B1">
      <a:srgbClr val="B3B3B3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CGI Red (Use these colors for heat maps only)">
      <a:srgbClr val="E31937"/>
    </a:custClr>
    <a:custClr name="R255 G172 B37  (Use these colors for heat maps only)">
      <a:srgbClr val="FFAC25"/>
    </a:custClr>
    <a:custClr name="R30 G93 B55  (Use these colors for heat maps only)">
      <a:srgbClr val="1E5D37"/>
    </a:custClr>
    <a:custClr name="White">
      <a:srgbClr val="FFFFFF"/>
    </a:custClr>
    <a:custClr name="White">
      <a:srgbClr val="FFFFFF"/>
    </a:custClr>
    <a:custClr name="R210 G210 B210">
      <a:srgbClr val="D2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Presentation38" id="{7EA1273A-2087-D643-B133-4AF4C22008F6}" vid="{2AE3A7F0-90CA-964C-8348-4B839EF167CB}"/>
    </a:ext>
  </a:extLst>
</a:theme>
</file>

<file path=ppt/theme/theme2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GI">
      <a:dk1>
        <a:srgbClr val="000000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FFCDD2"/>
      </a:accent2>
      <a:accent3>
        <a:srgbClr val="5236AB"/>
      </a:accent3>
      <a:accent4>
        <a:srgbClr val="A82465"/>
      </a:accent4>
      <a:accent5>
        <a:srgbClr val="FFC399"/>
      </a:accent5>
      <a:accent6>
        <a:srgbClr val="D2D2D2"/>
      </a:accent6>
      <a:hlink>
        <a:srgbClr val="5236AB"/>
      </a:hlink>
      <a:folHlink>
        <a:srgbClr val="5236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E1CF05C65A494E9D47DEF2D4EADDCF" ma:contentTypeVersion="9" ma:contentTypeDescription="Create a new document." ma:contentTypeScope="" ma:versionID="b6ffd6b08dacca804e775193d6344ba1">
  <xsd:schema xmlns:xsd="http://www.w3.org/2001/XMLSchema" xmlns:xs="http://www.w3.org/2001/XMLSchema" xmlns:p="http://schemas.microsoft.com/office/2006/metadata/properties" xmlns:ns3="ae7eb2b8-7f2e-425a-b684-d2adbfe01a5f" xmlns:ns4="e2e9c01c-1f5d-4404-848c-ae30ce714db2" targetNamespace="http://schemas.microsoft.com/office/2006/metadata/properties" ma:root="true" ma:fieldsID="719d0ce6136d14e22199123197391dca" ns3:_="" ns4:_="">
    <xsd:import namespace="ae7eb2b8-7f2e-425a-b684-d2adbfe01a5f"/>
    <xsd:import namespace="e2e9c01c-1f5d-4404-848c-ae30ce714db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eb2b8-7f2e-425a-b684-d2adbfe01a5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9c01c-1f5d-4404-848c-ae30ce714d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5A80D2-F1C9-4C86-B5C5-BC1A0C68B51F}">
  <ds:schemaRefs>
    <ds:schemaRef ds:uri="ae7eb2b8-7f2e-425a-b684-d2adbfe01a5f"/>
    <ds:schemaRef ds:uri="e2e9c01c-1f5d-4404-848c-ae30ce714d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F4C4F6A-F6A5-45C8-BAAA-52FB70E387C7}">
  <ds:schemaRefs>
    <ds:schemaRef ds:uri="ae7eb2b8-7f2e-425a-b684-d2adbfe01a5f"/>
    <ds:schemaRef ds:uri="e2e9c01c-1f5d-4404-848c-ae30ce714db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CGI_Standard_presentation_06-07-2021</Template>
  <Application>Microsoft Office PowerPoint</Application>
  <PresentationFormat>Widescreen</PresentationFormat>
  <Slides>90</Slides>
  <Notes>79</Notes>
  <HiddenSlides>58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CGI Widescreen Beet</vt:lpstr>
      <vt:lpstr>PowerPoint Presentation</vt:lpstr>
      <vt:lpstr>PowerPoint Presentation</vt:lpstr>
      <vt:lpstr>Meet John!</vt:lpstr>
      <vt:lpstr>Air Quality Index (AQI)</vt:lpstr>
      <vt:lpstr>Objectives</vt:lpstr>
      <vt:lpstr>Features</vt:lpstr>
      <vt:lpstr>Tools and Technologies</vt:lpstr>
      <vt:lpstr>Demo</vt:lpstr>
      <vt:lpstr>Front-end Architecture </vt:lpstr>
      <vt:lpstr>Backend Architecture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Front/Back-end Integration</vt:lpstr>
      <vt:lpstr>Our Next Steps</vt:lpstr>
      <vt:lpstr>Our Work Process</vt:lpstr>
      <vt:lpstr>Our Work Process</vt:lpstr>
      <vt:lpstr>Challenges</vt:lpstr>
      <vt:lpstr>Our Takeaway</vt:lpstr>
      <vt:lpstr>PowerPoint Presentation</vt:lpstr>
      <vt:lpstr>PowerPoint Presentation</vt:lpstr>
      <vt:lpstr>PowerPoint Presentation</vt:lpstr>
      <vt:lpstr>Agenda</vt:lpstr>
      <vt:lpstr>Agenda – layout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Donut </vt:lpstr>
      <vt:lpstr>Column clustered</vt:lpstr>
      <vt:lpstr>Tree map</vt:lpstr>
      <vt:lpstr>XY scattered</vt:lpstr>
      <vt:lpstr>Columns stacked</vt:lpstr>
      <vt:lpstr>Small multiples – color by category</vt:lpstr>
      <vt:lpstr>Financial results</vt:lpstr>
      <vt:lpstr>Heat 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Jafarnejad, Diba</dc:creator>
  <cp:keywords/>
  <cp:revision>4</cp:revision>
  <dcterms:created xsi:type="dcterms:W3CDTF">2021-09-03T18:17:35Z</dcterms:created>
  <dcterms:modified xsi:type="dcterms:W3CDTF">2021-09-09T18:10:26Z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5</vt:i4>
  </property>
  <property fmtid="{D5CDD505-2E9C-101B-9397-08002B2CF9AE}" pid="4" name="ContentTypeId">
    <vt:lpwstr>0x01010099E1CF05C65A494E9D47DEF2D4EADDCF</vt:lpwstr>
  </property>
  <property fmtid="{D5CDD505-2E9C-101B-9397-08002B2CF9AE}" pid="5" name="Sector">
    <vt:lpwstr/>
  </property>
  <property fmtid="{D5CDD505-2E9C-101B-9397-08002B2CF9AE}" pid="6" name="Organisation">
    <vt:lpwstr>260;#Group|43ac7042-3752-4f1b-8a93-43b36e65d3e5</vt:lpwstr>
  </property>
  <property fmtid="{D5CDD505-2E9C-101B-9397-08002B2CF9AE}" pid="7" name="Service line">
    <vt:lpwstr/>
  </property>
  <property fmtid="{D5CDD505-2E9C-101B-9397-08002B2CF9AE}" pid="8" name="Business theme">
    <vt:lpwstr/>
  </property>
  <property fmtid="{D5CDD505-2E9C-101B-9397-08002B2CF9AE}" pid="9" name="Geography">
    <vt:lpwstr/>
  </property>
  <property fmtid="{D5CDD505-2E9C-101B-9397-08002B2CF9AE}" pid="10" name="Functions">
    <vt:lpwstr/>
  </property>
  <property fmtid="{D5CDD505-2E9C-101B-9397-08002B2CF9AE}" pid="11" name="Business Practice">
    <vt:lpwstr/>
  </property>
  <property fmtid="{D5CDD505-2E9C-101B-9397-08002B2CF9AE}" pid="12" name="Content Format">
    <vt:lpwstr/>
  </property>
  <property fmtid="{D5CDD505-2E9C-101B-9397-08002B2CF9AE}" pid="13" name="Intellectual Property">
    <vt:lpwstr/>
  </property>
  <property fmtid="{D5CDD505-2E9C-101B-9397-08002B2CF9AE}" pid="14" name="WizKit Template inter.">
    <vt:i4>1</vt:i4>
  </property>
</Properties>
</file>